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87" r:id="rId2"/>
    <p:sldId id="392" r:id="rId3"/>
    <p:sldId id="382" r:id="rId4"/>
    <p:sldId id="385" r:id="rId5"/>
    <p:sldId id="386" r:id="rId6"/>
    <p:sldId id="387" r:id="rId7"/>
    <p:sldId id="388" r:id="rId8"/>
    <p:sldId id="262" r:id="rId9"/>
    <p:sldId id="39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D62F2B2-2E5F-A647-B698-D80317EE50F9}">
          <p14:sldIdLst>
            <p14:sldId id="287"/>
            <p14:sldId id="392"/>
            <p14:sldId id="382"/>
            <p14:sldId id="385"/>
            <p14:sldId id="386"/>
            <p14:sldId id="387"/>
            <p14:sldId id="388"/>
            <p14:sldId id="262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EBD5"/>
    <a:srgbClr val="00587F"/>
    <a:srgbClr val="0887A1"/>
    <a:srgbClr val="D3E9D3"/>
    <a:srgbClr val="FB2200"/>
    <a:srgbClr val="A10B0D"/>
    <a:srgbClr val="C20003"/>
    <a:srgbClr val="D4EBD6"/>
    <a:srgbClr val="0B3A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76FE98-043C-4AAA-A547-3E761658DB7C}">
  <a:tblStyle styleId="{4076FE98-043C-4AAA-A547-3E761658DB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98"/>
    <p:restoredTop sz="86367"/>
  </p:normalViewPr>
  <p:slideViewPr>
    <p:cSldViewPr snapToGrid="0" snapToObjects="1" showGuides="1">
      <p:cViewPr varScale="1">
        <p:scale>
          <a:sx n="135" d="100"/>
          <a:sy n="135" d="100"/>
        </p:scale>
        <p:origin x="168" y="35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552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50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5959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Google Shape;387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0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Google Shape;387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864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529" name="Google Shape;529;p3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0" name="Google Shape;530;p3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3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1" name="Google Shape;611;p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3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1" name="Google Shape;731;p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3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1" name="Google Shape;941;p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1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56" name="Google Shape;2956;p10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7" name="Google Shape;2957;p1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4" name="Google Shape;3014;p1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5" name="Google Shape;3015;p1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0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0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0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0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0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0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0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0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0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0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0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0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7" name="Google Shape;3077;p1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8" name="Google Shape;3078;p10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0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0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0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0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0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0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0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0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0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0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0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0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0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0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0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0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0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0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0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0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0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0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0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0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0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0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0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0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0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0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9" name="Google Shape;3179;p1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80" name="Google Shape;3180;p1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0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71818"/>
            <a:ext cx="7772400" cy="82774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600200"/>
            <a:ext cx="6400800" cy="1314450"/>
          </a:xfrm>
        </p:spPr>
        <p:txBody>
          <a:bodyPr/>
          <a:lstStyle>
            <a:lvl1pPr marL="0" indent="0" algn="l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B0AE2-F9BF-A84C-8B7C-7819DE60C937}" type="datetimeFigureOut">
              <a:rPr lang="en-US" smtClean="0">
                <a:solidFill>
                  <a:srgbClr val="808080">
                    <a:tint val="75000"/>
                  </a:srgbClr>
                </a:solidFill>
              </a:rPr>
              <a:pPr/>
              <a:t>7/13/20</a:t>
            </a:fld>
            <a:endParaRPr lang="en-US">
              <a:solidFill>
                <a:srgbClr val="80808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80808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4D9A6-F092-9741-8C38-47C4EB7F0618}" type="slidenum">
              <a:rPr lang="en-US" smtClean="0">
                <a:solidFill>
                  <a:srgbClr val="80808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80808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752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solidFill>
          <a:schemeClr val="accent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Google Shape;3505;p1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816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62" r:id="rId4"/>
    <p:sldLayoutId id="214748366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7128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Mobbing Basics</a:t>
            </a:r>
            <a:endParaRPr dirty="0"/>
          </a:p>
        </p:txBody>
      </p:sp>
      <p:sp>
        <p:nvSpPr>
          <p:cNvPr id="3" name="Google Shape;3878;p19">
            <a:extLst>
              <a:ext uri="{FF2B5EF4-FFF2-40B4-BE49-F238E27FC236}">
                <a16:creationId xmlns:a16="http://schemas.microsoft.com/office/drawing/2014/main" id="{F96D625B-6C19-AE4B-A969-068FA733E5DD}"/>
              </a:ext>
            </a:extLst>
          </p:cNvPr>
          <p:cNvSpPr txBox="1">
            <a:spLocks/>
          </p:cNvSpPr>
          <p:nvPr/>
        </p:nvSpPr>
        <p:spPr>
          <a:xfrm>
            <a:off x="712800" y="3295524"/>
            <a:ext cx="5495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Font typeface="Titillium Web Light"/>
              <a:buNone/>
            </a:pP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4" name="Google Shape;3878;p19">
            <a:extLst>
              <a:ext uri="{FF2B5EF4-FFF2-40B4-BE49-F238E27FC236}">
                <a16:creationId xmlns:a16="http://schemas.microsoft.com/office/drawing/2014/main" id="{AC0FBEE3-1DA9-AE44-8D0C-6F449F8F09FB}"/>
              </a:ext>
            </a:extLst>
          </p:cNvPr>
          <p:cNvSpPr txBox="1">
            <a:spLocks/>
          </p:cNvSpPr>
          <p:nvPr/>
        </p:nvSpPr>
        <p:spPr>
          <a:xfrm>
            <a:off x="712800" y="361886"/>
            <a:ext cx="5495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Font typeface="Titillium Web Light"/>
              <a:buNone/>
            </a:pP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765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4E8B2B-6CD2-934F-BE35-43B27CDD1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69" y="130290"/>
            <a:ext cx="6561056" cy="49207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4A3BF6A-A3F9-452B-83E3-E73C7400BE4F}"/>
              </a:ext>
            </a:extLst>
          </p:cNvPr>
          <p:cNvSpPr/>
          <p:nvPr/>
        </p:nvSpPr>
        <p:spPr>
          <a:xfrm>
            <a:off x="964162" y="2102178"/>
            <a:ext cx="4920450" cy="2723770"/>
          </a:xfrm>
          <a:custGeom>
            <a:avLst/>
            <a:gdLst>
              <a:gd name="connsiteX0" fmla="*/ 571208 w 4619820"/>
              <a:gd name="connsiteY0" fmla="*/ 18450 h 2397035"/>
              <a:gd name="connsiteX1" fmla="*/ 1559350 w 4619820"/>
              <a:gd name="connsiteY1" fmla="*/ 3702 h 2397035"/>
              <a:gd name="connsiteX2" fmla="*/ 2923576 w 4619820"/>
              <a:gd name="connsiteY2" fmla="*/ 25824 h 2397035"/>
              <a:gd name="connsiteX3" fmla="*/ 4044453 w 4619820"/>
              <a:gd name="connsiteY3" fmla="*/ 247050 h 2397035"/>
              <a:gd name="connsiteX4" fmla="*/ 4619640 w 4619820"/>
              <a:gd name="connsiteY4" fmla="*/ 822237 h 2397035"/>
              <a:gd name="connsiteX5" fmla="*/ 3992834 w 4619820"/>
              <a:gd name="connsiteY5" fmla="*/ 1397424 h 2397035"/>
              <a:gd name="connsiteX6" fmla="*/ 2208279 w 4619820"/>
              <a:gd name="connsiteY6" fmla="*/ 2348695 h 2397035"/>
              <a:gd name="connsiteX7" fmla="*/ 55015 w 4619820"/>
              <a:gd name="connsiteY7" fmla="*/ 2142218 h 2397035"/>
              <a:gd name="connsiteX8" fmla="*/ 652324 w 4619820"/>
              <a:gd name="connsiteY8" fmla="*/ 1154076 h 2397035"/>
              <a:gd name="connsiteX0" fmla="*/ 571208 w 4619659"/>
              <a:gd name="connsiteY0" fmla="*/ 18450 h 2374539"/>
              <a:gd name="connsiteX1" fmla="*/ 1559350 w 4619659"/>
              <a:gd name="connsiteY1" fmla="*/ 3702 h 2374539"/>
              <a:gd name="connsiteX2" fmla="*/ 2923576 w 4619659"/>
              <a:gd name="connsiteY2" fmla="*/ 25824 h 2374539"/>
              <a:gd name="connsiteX3" fmla="*/ 4044453 w 4619659"/>
              <a:gd name="connsiteY3" fmla="*/ 247050 h 2374539"/>
              <a:gd name="connsiteX4" fmla="*/ 4619640 w 4619659"/>
              <a:gd name="connsiteY4" fmla="*/ 822237 h 2374539"/>
              <a:gd name="connsiteX5" fmla="*/ 4027882 w 4619659"/>
              <a:gd name="connsiteY5" fmla="*/ 1714275 h 2374539"/>
              <a:gd name="connsiteX6" fmla="*/ 2208279 w 4619659"/>
              <a:gd name="connsiteY6" fmla="*/ 2348695 h 2374539"/>
              <a:gd name="connsiteX7" fmla="*/ 55015 w 4619659"/>
              <a:gd name="connsiteY7" fmla="*/ 2142218 h 2374539"/>
              <a:gd name="connsiteX8" fmla="*/ 652324 w 4619659"/>
              <a:gd name="connsiteY8" fmla="*/ 1154076 h 2374539"/>
              <a:gd name="connsiteX0" fmla="*/ 571208 w 4619659"/>
              <a:gd name="connsiteY0" fmla="*/ 18450 h 2594406"/>
              <a:gd name="connsiteX1" fmla="*/ 1559350 w 4619659"/>
              <a:gd name="connsiteY1" fmla="*/ 3702 h 2594406"/>
              <a:gd name="connsiteX2" fmla="*/ 2923576 w 4619659"/>
              <a:gd name="connsiteY2" fmla="*/ 25824 h 2594406"/>
              <a:gd name="connsiteX3" fmla="*/ 4044453 w 4619659"/>
              <a:gd name="connsiteY3" fmla="*/ 247050 h 2594406"/>
              <a:gd name="connsiteX4" fmla="*/ 4619640 w 4619659"/>
              <a:gd name="connsiteY4" fmla="*/ 822237 h 2594406"/>
              <a:gd name="connsiteX5" fmla="*/ 4027882 w 4619659"/>
              <a:gd name="connsiteY5" fmla="*/ 1714275 h 2594406"/>
              <a:gd name="connsiteX6" fmla="*/ 1936659 w 4619659"/>
              <a:gd name="connsiteY6" fmla="*/ 2584070 h 2594406"/>
              <a:gd name="connsiteX7" fmla="*/ 55015 w 4619659"/>
              <a:gd name="connsiteY7" fmla="*/ 2142218 h 2594406"/>
              <a:gd name="connsiteX8" fmla="*/ 652324 w 4619659"/>
              <a:gd name="connsiteY8" fmla="*/ 1154076 h 2594406"/>
              <a:gd name="connsiteX0" fmla="*/ 579455 w 4627906"/>
              <a:gd name="connsiteY0" fmla="*/ 18450 h 2590351"/>
              <a:gd name="connsiteX1" fmla="*/ 1567597 w 4627906"/>
              <a:gd name="connsiteY1" fmla="*/ 3702 h 2590351"/>
              <a:gd name="connsiteX2" fmla="*/ 2931823 w 4627906"/>
              <a:gd name="connsiteY2" fmla="*/ 25824 h 2590351"/>
              <a:gd name="connsiteX3" fmla="*/ 4052700 w 4627906"/>
              <a:gd name="connsiteY3" fmla="*/ 247050 h 2590351"/>
              <a:gd name="connsiteX4" fmla="*/ 4627887 w 4627906"/>
              <a:gd name="connsiteY4" fmla="*/ 822237 h 2590351"/>
              <a:gd name="connsiteX5" fmla="*/ 4036129 w 4627906"/>
              <a:gd name="connsiteY5" fmla="*/ 1714275 h 2590351"/>
              <a:gd name="connsiteX6" fmla="*/ 1944906 w 4627906"/>
              <a:gd name="connsiteY6" fmla="*/ 2584070 h 2590351"/>
              <a:gd name="connsiteX7" fmla="*/ 54500 w 4627906"/>
              <a:gd name="connsiteY7" fmla="*/ 2069795 h 2590351"/>
              <a:gd name="connsiteX8" fmla="*/ 660571 w 4627906"/>
              <a:gd name="connsiteY8" fmla="*/ 1154076 h 2590351"/>
              <a:gd name="connsiteX0" fmla="*/ 524955 w 4573406"/>
              <a:gd name="connsiteY0" fmla="*/ 18450 h 2590351"/>
              <a:gd name="connsiteX1" fmla="*/ 1513097 w 4573406"/>
              <a:gd name="connsiteY1" fmla="*/ 3702 h 2590351"/>
              <a:gd name="connsiteX2" fmla="*/ 2877323 w 4573406"/>
              <a:gd name="connsiteY2" fmla="*/ 25824 h 2590351"/>
              <a:gd name="connsiteX3" fmla="*/ 3998200 w 4573406"/>
              <a:gd name="connsiteY3" fmla="*/ 247050 h 2590351"/>
              <a:gd name="connsiteX4" fmla="*/ 4573387 w 4573406"/>
              <a:gd name="connsiteY4" fmla="*/ 822237 h 2590351"/>
              <a:gd name="connsiteX5" fmla="*/ 3981629 w 4573406"/>
              <a:gd name="connsiteY5" fmla="*/ 1714275 h 2590351"/>
              <a:gd name="connsiteX6" fmla="*/ 1890406 w 4573406"/>
              <a:gd name="connsiteY6" fmla="*/ 2584070 h 2590351"/>
              <a:gd name="connsiteX7" fmla="*/ 0 w 4573406"/>
              <a:gd name="connsiteY7" fmla="*/ 2069795 h 2590351"/>
              <a:gd name="connsiteX8" fmla="*/ 606071 w 4573406"/>
              <a:gd name="connsiteY8" fmla="*/ 1154076 h 2590351"/>
              <a:gd name="connsiteX0" fmla="*/ 524955 w 4573406"/>
              <a:gd name="connsiteY0" fmla="*/ 18450 h 2615732"/>
              <a:gd name="connsiteX1" fmla="*/ 1513097 w 4573406"/>
              <a:gd name="connsiteY1" fmla="*/ 3702 h 2615732"/>
              <a:gd name="connsiteX2" fmla="*/ 2877323 w 4573406"/>
              <a:gd name="connsiteY2" fmla="*/ 25824 h 2615732"/>
              <a:gd name="connsiteX3" fmla="*/ 3998200 w 4573406"/>
              <a:gd name="connsiteY3" fmla="*/ 247050 h 2615732"/>
              <a:gd name="connsiteX4" fmla="*/ 4573387 w 4573406"/>
              <a:gd name="connsiteY4" fmla="*/ 822237 h 2615732"/>
              <a:gd name="connsiteX5" fmla="*/ 3981629 w 4573406"/>
              <a:gd name="connsiteY5" fmla="*/ 1714275 h 2615732"/>
              <a:gd name="connsiteX6" fmla="*/ 1890406 w 4573406"/>
              <a:gd name="connsiteY6" fmla="*/ 2584070 h 2615732"/>
              <a:gd name="connsiteX7" fmla="*/ 0 w 4573406"/>
              <a:gd name="connsiteY7" fmla="*/ 2069795 h 2615732"/>
              <a:gd name="connsiteX8" fmla="*/ 606071 w 4573406"/>
              <a:gd name="connsiteY8" fmla="*/ 1154076 h 2615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73406" h="2615732">
                <a:moveTo>
                  <a:pt x="524955" y="18450"/>
                </a:moveTo>
                <a:cubicBezTo>
                  <a:pt x="822995" y="10461"/>
                  <a:pt x="1121036" y="2473"/>
                  <a:pt x="1513097" y="3702"/>
                </a:cubicBezTo>
                <a:cubicBezTo>
                  <a:pt x="1905158" y="4931"/>
                  <a:pt x="2463139" y="-14734"/>
                  <a:pt x="2877323" y="25824"/>
                </a:cubicBezTo>
                <a:cubicBezTo>
                  <a:pt x="3291507" y="66382"/>
                  <a:pt x="3715523" y="114315"/>
                  <a:pt x="3998200" y="247050"/>
                </a:cubicBezTo>
                <a:cubicBezTo>
                  <a:pt x="4280877" y="379786"/>
                  <a:pt x="4576149" y="577700"/>
                  <a:pt x="4573387" y="822237"/>
                </a:cubicBezTo>
                <a:cubicBezTo>
                  <a:pt x="4570625" y="1066774"/>
                  <a:pt x="4428792" y="1420636"/>
                  <a:pt x="3981629" y="1714275"/>
                </a:cubicBezTo>
                <a:cubicBezTo>
                  <a:pt x="3534466" y="2007914"/>
                  <a:pt x="2554011" y="2524817"/>
                  <a:pt x="1890406" y="2584070"/>
                </a:cubicBezTo>
                <a:cubicBezTo>
                  <a:pt x="1226801" y="2643323"/>
                  <a:pt x="268087" y="2685331"/>
                  <a:pt x="0" y="2069795"/>
                </a:cubicBezTo>
                <a:cubicBezTo>
                  <a:pt x="47341" y="1445206"/>
                  <a:pt x="484397" y="1327369"/>
                  <a:pt x="606071" y="1154076"/>
                </a:cubicBezTo>
              </a:path>
            </a:pathLst>
          </a:custGeom>
          <a:noFill/>
          <a:ln w="88900">
            <a:solidFill>
              <a:schemeClr val="bg1">
                <a:alpha val="48000"/>
              </a:schemeClr>
            </a:solidFill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82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F0C65F8-BCB2-AC45-BB6D-36E2E2BC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0" y="288894"/>
            <a:ext cx="7589203" cy="4317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3453E-EC11-7448-A25F-3A893395FD39}"/>
              </a:ext>
            </a:extLst>
          </p:cNvPr>
          <p:cNvSpPr txBox="1"/>
          <p:nvPr/>
        </p:nvSpPr>
        <p:spPr>
          <a:xfrm>
            <a:off x="1259230" y="2048479"/>
            <a:ext cx="1984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Alice: I’m Typing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FF800-5D45-D649-8D25-FD1F13AA79AF}"/>
              </a:ext>
            </a:extLst>
          </p:cNvPr>
          <p:cNvSpPr txBox="1"/>
          <p:nvPr/>
        </p:nvSpPr>
        <p:spPr>
          <a:xfrm>
            <a:off x="1259230" y="2378976"/>
            <a:ext cx="1960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Bob: I’m Talking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7E545E-8E88-C048-A7BB-9BFA0B47ABFC}"/>
              </a:ext>
            </a:extLst>
          </p:cNvPr>
          <p:cNvSpPr txBox="1"/>
          <p:nvPr/>
        </p:nvSpPr>
        <p:spPr>
          <a:xfrm>
            <a:off x="1259230" y="2718439"/>
            <a:ext cx="1628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Charlie: Next</a:t>
            </a:r>
          </a:p>
        </p:txBody>
      </p:sp>
    </p:spTree>
    <p:extLst>
      <p:ext uri="{BB962C8B-B14F-4D97-AF65-F5344CB8AC3E}">
        <p14:creationId xmlns:p14="http://schemas.microsoft.com/office/powerpoint/2010/main" val="380782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F0C65F8-BCB2-AC45-BB6D-36E2E2BC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0" y="288894"/>
            <a:ext cx="7589203" cy="4317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3453E-EC11-7448-A25F-3A893395FD39}"/>
              </a:ext>
            </a:extLst>
          </p:cNvPr>
          <p:cNvSpPr txBox="1"/>
          <p:nvPr/>
        </p:nvSpPr>
        <p:spPr>
          <a:xfrm>
            <a:off x="1259230" y="2380975"/>
            <a:ext cx="1914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Bob: I’m Typing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FF800-5D45-D649-8D25-FD1F13AA79AF}"/>
              </a:ext>
            </a:extLst>
          </p:cNvPr>
          <p:cNvSpPr txBox="1"/>
          <p:nvPr/>
        </p:nvSpPr>
        <p:spPr>
          <a:xfrm>
            <a:off x="1259230" y="2711472"/>
            <a:ext cx="22589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Charlie: I’m Talking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7E545E-8E88-C048-A7BB-9BFA0B47ABFC}"/>
              </a:ext>
            </a:extLst>
          </p:cNvPr>
          <p:cNvSpPr txBox="1"/>
          <p:nvPr/>
        </p:nvSpPr>
        <p:spPr>
          <a:xfrm>
            <a:off x="1259230" y="3050935"/>
            <a:ext cx="16642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Dee: I’m Next</a:t>
            </a:r>
          </a:p>
        </p:txBody>
      </p:sp>
    </p:spTree>
    <p:extLst>
      <p:ext uri="{BB962C8B-B14F-4D97-AF65-F5344CB8AC3E}">
        <p14:creationId xmlns:p14="http://schemas.microsoft.com/office/powerpoint/2010/main" val="43590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F0C65F8-BCB2-AC45-BB6D-36E2E2BC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0" y="288894"/>
            <a:ext cx="7589203" cy="4317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3453E-EC11-7448-A25F-3A893395FD39}"/>
              </a:ext>
            </a:extLst>
          </p:cNvPr>
          <p:cNvSpPr txBox="1"/>
          <p:nvPr/>
        </p:nvSpPr>
        <p:spPr>
          <a:xfrm>
            <a:off x="1259230" y="2727325"/>
            <a:ext cx="2212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Charlie: I’m Typing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FF800-5D45-D649-8D25-FD1F13AA79AF}"/>
              </a:ext>
            </a:extLst>
          </p:cNvPr>
          <p:cNvSpPr txBox="1"/>
          <p:nvPr/>
        </p:nvSpPr>
        <p:spPr>
          <a:xfrm>
            <a:off x="1259230" y="3057822"/>
            <a:ext cx="19383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Dee: I’m Talking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7E545E-8E88-C048-A7BB-9BFA0B47ABFC}"/>
              </a:ext>
            </a:extLst>
          </p:cNvPr>
          <p:cNvSpPr txBox="1"/>
          <p:nvPr/>
        </p:nvSpPr>
        <p:spPr>
          <a:xfrm>
            <a:off x="1259230" y="3397285"/>
            <a:ext cx="19046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Emma: I’m Next</a:t>
            </a:r>
          </a:p>
        </p:txBody>
      </p:sp>
    </p:spTree>
    <p:extLst>
      <p:ext uri="{BB962C8B-B14F-4D97-AF65-F5344CB8AC3E}">
        <p14:creationId xmlns:p14="http://schemas.microsoft.com/office/powerpoint/2010/main" val="3613611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434A9-34EE-964A-8B5A-9B722272B5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E93A43-CFE1-DB42-815C-873D87716E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1C4414-C6C8-E44B-ACA9-D67C4FC04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48" y="334241"/>
            <a:ext cx="5890803" cy="44750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834147-9ACD-FF4D-A5A6-5B0CDAE9AD82}"/>
              </a:ext>
            </a:extLst>
          </p:cNvPr>
          <p:cNvSpPr txBox="1"/>
          <p:nvPr/>
        </p:nvSpPr>
        <p:spPr>
          <a:xfrm>
            <a:off x="4168685" y="3691949"/>
            <a:ext cx="2007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Alice: I’m Typing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9B1DE-8CFA-6049-9728-3524DD3872D4}"/>
              </a:ext>
            </a:extLst>
          </p:cNvPr>
          <p:cNvSpPr txBox="1"/>
          <p:nvPr/>
        </p:nvSpPr>
        <p:spPr>
          <a:xfrm>
            <a:off x="6265651" y="4429301"/>
            <a:ext cx="19607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Bob: I’m Talking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26B609-EC45-8D42-A246-53618DFDAADE}"/>
              </a:ext>
            </a:extLst>
          </p:cNvPr>
          <p:cNvSpPr txBox="1"/>
          <p:nvPr/>
        </p:nvSpPr>
        <p:spPr>
          <a:xfrm>
            <a:off x="6265651" y="4804946"/>
            <a:ext cx="1984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rgbClr val="C00000"/>
                </a:solidFill>
              </a:rPr>
              <a:t>&lt; Charlie: I’m Next</a:t>
            </a:r>
          </a:p>
        </p:txBody>
      </p:sp>
    </p:spTree>
    <p:extLst>
      <p:ext uri="{BB962C8B-B14F-4D97-AF65-F5344CB8AC3E}">
        <p14:creationId xmlns:p14="http://schemas.microsoft.com/office/powerpoint/2010/main" val="3392224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97B2-2188-8248-8CF5-82A3BF0F5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957066-EE18-0B4D-B0C6-3FDCDF2CA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E61E3-7BB1-1C4C-982D-2E03A74EAE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7214" y="268432"/>
            <a:ext cx="8189573" cy="4606635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A43D0E22-14E9-F745-BC3C-19B6F474AAE7}"/>
              </a:ext>
            </a:extLst>
          </p:cNvPr>
          <p:cNvSpPr/>
          <p:nvPr/>
        </p:nvSpPr>
        <p:spPr>
          <a:xfrm rot="2700000">
            <a:off x="7715570" y="4064841"/>
            <a:ext cx="858969" cy="422564"/>
          </a:xfrm>
          <a:prstGeom prst="right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Mini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52B140-1FD9-8146-A257-60E6840C9CFC}"/>
              </a:ext>
            </a:extLst>
          </p:cNvPr>
          <p:cNvSpPr/>
          <p:nvPr/>
        </p:nvSpPr>
        <p:spPr>
          <a:xfrm>
            <a:off x="1555955" y="1253792"/>
            <a:ext cx="3392129" cy="2271073"/>
          </a:xfrm>
          <a:prstGeom prst="rect">
            <a:avLst/>
          </a:prstGeom>
          <a:noFill/>
          <a:ln w="38100" cap="rnd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651B085-E02F-CA4E-927A-8255909EB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82026" y="2615243"/>
            <a:ext cx="928718" cy="1159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A93EE5-AA80-144B-8844-839B38DBF1D0}"/>
              </a:ext>
            </a:extLst>
          </p:cNvPr>
          <p:cNvSpPr txBox="1"/>
          <p:nvPr/>
        </p:nvSpPr>
        <p:spPr>
          <a:xfrm rot="19800000">
            <a:off x="6586864" y="3482655"/>
            <a:ext cx="655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dirty="0">
                <a:solidFill>
                  <a:srgbClr val="FF0000"/>
                </a:solidFill>
                <a:latin typeface="Comic Sans MS" panose="030F0902030302020204" pitchFamily="66" charset="0"/>
              </a:rPr>
              <a:t>Ding</a:t>
            </a:r>
            <a:br>
              <a:rPr lang="en-GB" sz="1600" dirty="0">
                <a:solidFill>
                  <a:srgbClr val="FF0000"/>
                </a:solidFill>
                <a:latin typeface="Comic Sans MS" panose="030F0902030302020204" pitchFamily="66" charset="0"/>
              </a:rPr>
            </a:br>
            <a:r>
              <a:rPr lang="en-GB" sz="1600" dirty="0">
                <a:solidFill>
                  <a:srgbClr val="FF0000"/>
                </a:solidFill>
                <a:latin typeface="Comic Sans MS" panose="030F0902030302020204" pitchFamily="66" charset="0"/>
              </a:rPr>
              <a:t>Dong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605871-D349-3945-AD04-ED1F038A0D33}"/>
              </a:ext>
            </a:extLst>
          </p:cNvPr>
          <p:cNvSpPr/>
          <p:nvPr/>
        </p:nvSpPr>
        <p:spPr>
          <a:xfrm>
            <a:off x="0" y="4864116"/>
            <a:ext cx="231185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>
                <a:solidFill>
                  <a:srgbClr val="222222"/>
                </a:solidFill>
                <a:latin typeface="Arial" panose="020B0604020202020204" pitchFamily="34" charset="0"/>
              </a:rPr>
              <a:t>* Bell by </a:t>
            </a:r>
            <a:r>
              <a:rPr lang="en-GB" sz="1000" dirty="0" err="1">
                <a:solidFill>
                  <a:srgbClr val="222222"/>
                </a:solidFill>
                <a:latin typeface="Arial" panose="020B0604020202020204" pitchFamily="34" charset="0"/>
              </a:rPr>
              <a:t>richad</a:t>
            </a:r>
            <a:r>
              <a:rPr lang="en-GB" sz="1000" dirty="0">
                <a:solidFill>
                  <a:srgbClr val="222222"/>
                </a:solidFill>
                <a:latin typeface="Arial" panose="020B0604020202020204" pitchFamily="34" charset="0"/>
              </a:rPr>
              <a:t> from the Noun Project</a:t>
            </a:r>
            <a:endParaRPr lang="en-GB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BE246A-4E25-4240-B35B-47005847EFD5}"/>
              </a:ext>
            </a:extLst>
          </p:cNvPr>
          <p:cNvSpPr txBox="1"/>
          <p:nvPr/>
        </p:nvSpPr>
        <p:spPr>
          <a:xfrm>
            <a:off x="3984278" y="570293"/>
            <a:ext cx="814091" cy="25391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solidFill>
                  <a:sysClr val="windowText" lastClr="000000"/>
                </a:solidFill>
              </a:rPr>
              <a:t>Pause</a:t>
            </a:r>
            <a:endParaRPr lang="en-US" sz="1050" dirty="0">
              <a:solidFill>
                <a:sysClr val="windowText" lastClr="000000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5E214C5-E513-4DAE-BE7F-B0009C1EBCC5}"/>
              </a:ext>
            </a:extLst>
          </p:cNvPr>
          <p:cNvCxnSpPr>
            <a:cxnSpLocks/>
          </p:cNvCxnSpPr>
          <p:nvPr/>
        </p:nvCxnSpPr>
        <p:spPr>
          <a:xfrm>
            <a:off x="4268076" y="838137"/>
            <a:ext cx="191145" cy="217031"/>
          </a:xfrm>
          <a:prstGeom prst="line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923579-26D2-4531-9532-2A6ADA61BE2B}"/>
              </a:ext>
            </a:extLst>
          </p:cNvPr>
          <p:cNvCxnSpPr>
            <a:cxnSpLocks/>
          </p:cNvCxnSpPr>
          <p:nvPr/>
        </p:nvCxnSpPr>
        <p:spPr>
          <a:xfrm>
            <a:off x="3984279" y="838137"/>
            <a:ext cx="814091" cy="5166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Arrow 5">
            <a:extLst>
              <a:ext uri="{FF2B5EF4-FFF2-40B4-BE49-F238E27FC236}">
                <a16:creationId xmlns:a16="http://schemas.microsoft.com/office/drawing/2014/main" id="{9CC741C2-DD4A-654A-981A-075734C6CA27}"/>
              </a:ext>
            </a:extLst>
          </p:cNvPr>
          <p:cNvSpPr/>
          <p:nvPr/>
        </p:nvSpPr>
        <p:spPr>
          <a:xfrm>
            <a:off x="790875" y="1515599"/>
            <a:ext cx="1052946" cy="422564"/>
          </a:xfrm>
          <a:prstGeom prst="rightArrow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/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775443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Google Shape;3877;p19"/>
          <p:cNvSpPr txBox="1">
            <a:spLocks noGrp="1"/>
          </p:cNvSpPr>
          <p:nvPr>
            <p:ph type="ctrTitle" idx="4294967295"/>
          </p:nvPr>
        </p:nvSpPr>
        <p:spPr>
          <a:xfrm>
            <a:off x="2011275" y="3064929"/>
            <a:ext cx="5495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D3EBD5"/>
                </a:solidFill>
              </a:rPr>
              <a:t>Kindness</a:t>
            </a:r>
            <a:br>
              <a:rPr lang="en" sz="7200" dirty="0">
                <a:solidFill>
                  <a:srgbClr val="D3EBD5"/>
                </a:solidFill>
              </a:rPr>
            </a:br>
            <a:r>
              <a:rPr lang="en" sz="7200" dirty="0">
                <a:solidFill>
                  <a:srgbClr val="D3EBD5"/>
                </a:solidFill>
              </a:rPr>
              <a:t>Consideration</a:t>
            </a:r>
            <a:br>
              <a:rPr lang="en" sz="7200" dirty="0">
                <a:solidFill>
                  <a:srgbClr val="D3EBD5"/>
                </a:solidFill>
              </a:rPr>
            </a:br>
            <a:r>
              <a:rPr lang="en" sz="7200" dirty="0">
                <a:solidFill>
                  <a:srgbClr val="D3EBD5"/>
                </a:solidFill>
              </a:rPr>
              <a:t>&amp; Respect</a:t>
            </a:r>
            <a:endParaRPr sz="7200" dirty="0">
              <a:solidFill>
                <a:srgbClr val="D3EBD5"/>
              </a:solidFill>
            </a:endParaRPr>
          </a:p>
        </p:txBody>
      </p:sp>
      <p:sp>
        <p:nvSpPr>
          <p:cNvPr id="3879" name="Google Shape;3879;p19"/>
          <p:cNvSpPr/>
          <p:nvPr/>
        </p:nvSpPr>
        <p:spPr>
          <a:xfrm>
            <a:off x="3453557" y="4135382"/>
            <a:ext cx="270850" cy="2586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0" name="Google Shape;3880;p19"/>
          <p:cNvGrpSpPr/>
          <p:nvPr/>
        </p:nvGrpSpPr>
        <p:grpSpPr>
          <a:xfrm>
            <a:off x="794431" y="3391743"/>
            <a:ext cx="1160371" cy="1160688"/>
            <a:chOff x="6654650" y="3665275"/>
            <a:chExt cx="409100" cy="409125"/>
          </a:xfrm>
        </p:grpSpPr>
        <p:sp>
          <p:nvSpPr>
            <p:cNvPr id="3881" name="Google Shape;3881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3" name="Google Shape;3883;p19"/>
          <p:cNvGrpSpPr/>
          <p:nvPr/>
        </p:nvGrpSpPr>
        <p:grpSpPr>
          <a:xfrm rot="15151289">
            <a:off x="2724850" y="4322122"/>
            <a:ext cx="766645" cy="766759"/>
            <a:chOff x="570875" y="4322250"/>
            <a:chExt cx="443300" cy="443325"/>
          </a:xfrm>
        </p:grpSpPr>
        <p:sp>
          <p:nvSpPr>
            <p:cNvPr id="3884" name="Google Shape;3884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8" name="Google Shape;3888;p19"/>
          <p:cNvSpPr/>
          <p:nvPr/>
        </p:nvSpPr>
        <p:spPr>
          <a:xfrm rot="2466991">
            <a:off x="868101" y="2312791"/>
            <a:ext cx="376301" cy="3593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Google Shape;3889;p19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0" name="Google Shape;3890;p19"/>
          <p:cNvSpPr/>
          <p:nvPr/>
        </p:nvSpPr>
        <p:spPr>
          <a:xfrm rot="2925705">
            <a:off x="7055286" y="2780480"/>
            <a:ext cx="202799" cy="1936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" name="Google Shape;3891;p19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2" name="Google Shape;3892;p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8" name="Google Shape;4130;p39">
            <a:extLst>
              <a:ext uri="{FF2B5EF4-FFF2-40B4-BE49-F238E27FC236}">
                <a16:creationId xmlns:a16="http://schemas.microsoft.com/office/drawing/2014/main" id="{F1AB9AFF-458A-BE47-8002-BE0E52B6BC00}"/>
              </a:ext>
            </a:extLst>
          </p:cNvPr>
          <p:cNvGrpSpPr/>
          <p:nvPr/>
        </p:nvGrpSpPr>
        <p:grpSpPr>
          <a:xfrm>
            <a:off x="6067574" y="199442"/>
            <a:ext cx="1438801" cy="1401428"/>
            <a:chOff x="5926225" y="921350"/>
            <a:chExt cx="517800" cy="504350"/>
          </a:xfrm>
          <a:solidFill>
            <a:srgbClr val="D3E9D3"/>
          </a:solidFill>
        </p:grpSpPr>
        <p:sp>
          <p:nvSpPr>
            <p:cNvPr id="19" name="Google Shape;4131;p39">
              <a:extLst>
                <a:ext uri="{FF2B5EF4-FFF2-40B4-BE49-F238E27FC236}">
                  <a16:creationId xmlns:a16="http://schemas.microsoft.com/office/drawing/2014/main" id="{F9E04A62-5909-474A-A52C-3BC6722C49A8}"/>
                </a:ext>
              </a:extLst>
            </p:cNvPr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132;p39">
              <a:extLst>
                <a:ext uri="{FF2B5EF4-FFF2-40B4-BE49-F238E27FC236}">
                  <a16:creationId xmlns:a16="http://schemas.microsoft.com/office/drawing/2014/main" id="{F7CC5F39-E79D-DE43-8061-86C0F0B9B14A}"/>
                </a:ext>
              </a:extLst>
            </p:cNvPr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4129;p39">
            <a:extLst>
              <a:ext uri="{FF2B5EF4-FFF2-40B4-BE49-F238E27FC236}">
                <a16:creationId xmlns:a16="http://schemas.microsoft.com/office/drawing/2014/main" id="{174664F1-1191-AD4B-8BC7-F6663F4B7A60}"/>
              </a:ext>
            </a:extLst>
          </p:cNvPr>
          <p:cNvSpPr/>
          <p:nvPr/>
        </p:nvSpPr>
        <p:spPr>
          <a:xfrm>
            <a:off x="5708389" y="3683727"/>
            <a:ext cx="867457" cy="868704"/>
          </a:xfrm>
          <a:custGeom>
            <a:avLst/>
            <a:gdLst/>
            <a:ahLst/>
            <a:cxnLst/>
            <a:rect l="l" t="t" r="r" b="b"/>
            <a:pathLst>
              <a:path w="16706" h="16730" extrusionOk="0">
                <a:moveTo>
                  <a:pt x="10331" y="0"/>
                </a:moveTo>
                <a:lnTo>
                  <a:pt x="10747" y="513"/>
                </a:lnTo>
                <a:lnTo>
                  <a:pt x="10942" y="782"/>
                </a:lnTo>
                <a:lnTo>
                  <a:pt x="11137" y="1050"/>
                </a:lnTo>
                <a:lnTo>
                  <a:pt x="11284" y="1343"/>
                </a:lnTo>
                <a:lnTo>
                  <a:pt x="11455" y="1636"/>
                </a:lnTo>
                <a:lnTo>
                  <a:pt x="11577" y="1929"/>
                </a:lnTo>
                <a:lnTo>
                  <a:pt x="11723" y="2223"/>
                </a:lnTo>
                <a:lnTo>
                  <a:pt x="11821" y="2540"/>
                </a:lnTo>
                <a:lnTo>
                  <a:pt x="11919" y="2858"/>
                </a:lnTo>
                <a:lnTo>
                  <a:pt x="12017" y="3199"/>
                </a:lnTo>
                <a:lnTo>
                  <a:pt x="12090" y="3517"/>
                </a:lnTo>
                <a:lnTo>
                  <a:pt x="12139" y="3859"/>
                </a:lnTo>
                <a:lnTo>
                  <a:pt x="12187" y="4201"/>
                </a:lnTo>
                <a:lnTo>
                  <a:pt x="12212" y="4543"/>
                </a:lnTo>
                <a:lnTo>
                  <a:pt x="12212" y="4909"/>
                </a:lnTo>
                <a:lnTo>
                  <a:pt x="12212" y="5275"/>
                </a:lnTo>
                <a:lnTo>
                  <a:pt x="12187" y="5642"/>
                </a:lnTo>
                <a:lnTo>
                  <a:pt x="12139" y="6008"/>
                </a:lnTo>
                <a:lnTo>
                  <a:pt x="12065" y="6374"/>
                </a:lnTo>
                <a:lnTo>
                  <a:pt x="11992" y="6741"/>
                </a:lnTo>
                <a:lnTo>
                  <a:pt x="11894" y="7083"/>
                </a:lnTo>
                <a:lnTo>
                  <a:pt x="11772" y="7425"/>
                </a:lnTo>
                <a:lnTo>
                  <a:pt x="11650" y="7742"/>
                </a:lnTo>
                <a:lnTo>
                  <a:pt x="11504" y="8084"/>
                </a:lnTo>
                <a:lnTo>
                  <a:pt x="11333" y="8402"/>
                </a:lnTo>
                <a:lnTo>
                  <a:pt x="11162" y="8695"/>
                </a:lnTo>
                <a:lnTo>
                  <a:pt x="10966" y="8988"/>
                </a:lnTo>
                <a:lnTo>
                  <a:pt x="10771" y="9281"/>
                </a:lnTo>
                <a:lnTo>
                  <a:pt x="10551" y="9549"/>
                </a:lnTo>
                <a:lnTo>
                  <a:pt x="10307" y="9818"/>
                </a:lnTo>
                <a:lnTo>
                  <a:pt x="10063" y="10087"/>
                </a:lnTo>
                <a:lnTo>
                  <a:pt x="9818" y="10331"/>
                </a:lnTo>
                <a:lnTo>
                  <a:pt x="9550" y="10551"/>
                </a:lnTo>
                <a:lnTo>
                  <a:pt x="9281" y="10771"/>
                </a:lnTo>
                <a:lnTo>
                  <a:pt x="8988" y="10966"/>
                </a:lnTo>
                <a:lnTo>
                  <a:pt x="8695" y="11161"/>
                </a:lnTo>
                <a:lnTo>
                  <a:pt x="8377" y="11332"/>
                </a:lnTo>
                <a:lnTo>
                  <a:pt x="8060" y="11503"/>
                </a:lnTo>
                <a:lnTo>
                  <a:pt x="7742" y="11650"/>
                </a:lnTo>
                <a:lnTo>
                  <a:pt x="7401" y="11772"/>
                </a:lnTo>
                <a:lnTo>
                  <a:pt x="7059" y="11894"/>
                </a:lnTo>
                <a:lnTo>
                  <a:pt x="6717" y="11992"/>
                </a:lnTo>
                <a:lnTo>
                  <a:pt x="6375" y="12065"/>
                </a:lnTo>
                <a:lnTo>
                  <a:pt x="6008" y="12138"/>
                </a:lnTo>
                <a:lnTo>
                  <a:pt x="5642" y="12187"/>
                </a:lnTo>
                <a:lnTo>
                  <a:pt x="5276" y="12212"/>
                </a:lnTo>
                <a:lnTo>
                  <a:pt x="4885" y="12236"/>
                </a:lnTo>
                <a:lnTo>
                  <a:pt x="4543" y="12212"/>
                </a:lnTo>
                <a:lnTo>
                  <a:pt x="4201" y="12187"/>
                </a:lnTo>
                <a:lnTo>
                  <a:pt x="3859" y="12163"/>
                </a:lnTo>
                <a:lnTo>
                  <a:pt x="3517" y="12089"/>
                </a:lnTo>
                <a:lnTo>
                  <a:pt x="3175" y="12016"/>
                </a:lnTo>
                <a:lnTo>
                  <a:pt x="2858" y="11943"/>
                </a:lnTo>
                <a:lnTo>
                  <a:pt x="2540" y="11845"/>
                </a:lnTo>
                <a:lnTo>
                  <a:pt x="2223" y="11723"/>
                </a:lnTo>
                <a:lnTo>
                  <a:pt x="1905" y="11601"/>
                </a:lnTo>
                <a:lnTo>
                  <a:pt x="1612" y="11454"/>
                </a:lnTo>
                <a:lnTo>
                  <a:pt x="1319" y="11308"/>
                </a:lnTo>
                <a:lnTo>
                  <a:pt x="1051" y="11137"/>
                </a:lnTo>
                <a:lnTo>
                  <a:pt x="757" y="10966"/>
                </a:lnTo>
                <a:lnTo>
                  <a:pt x="489" y="10771"/>
                </a:lnTo>
                <a:lnTo>
                  <a:pt x="0" y="10355"/>
                </a:lnTo>
                <a:lnTo>
                  <a:pt x="98" y="10697"/>
                </a:lnTo>
                <a:lnTo>
                  <a:pt x="196" y="11015"/>
                </a:lnTo>
                <a:lnTo>
                  <a:pt x="464" y="11674"/>
                </a:lnTo>
                <a:lnTo>
                  <a:pt x="757" y="12309"/>
                </a:lnTo>
                <a:lnTo>
                  <a:pt x="1124" y="12895"/>
                </a:lnTo>
                <a:lnTo>
                  <a:pt x="1515" y="13457"/>
                </a:lnTo>
                <a:lnTo>
                  <a:pt x="1979" y="13970"/>
                </a:lnTo>
                <a:lnTo>
                  <a:pt x="2443" y="14458"/>
                </a:lnTo>
                <a:lnTo>
                  <a:pt x="2980" y="14898"/>
                </a:lnTo>
                <a:lnTo>
                  <a:pt x="3542" y="15313"/>
                </a:lnTo>
                <a:lnTo>
                  <a:pt x="4128" y="15680"/>
                </a:lnTo>
                <a:lnTo>
                  <a:pt x="4738" y="15973"/>
                </a:lnTo>
                <a:lnTo>
                  <a:pt x="5398" y="16241"/>
                </a:lnTo>
                <a:lnTo>
                  <a:pt x="5740" y="16339"/>
                </a:lnTo>
                <a:lnTo>
                  <a:pt x="6082" y="16437"/>
                </a:lnTo>
                <a:lnTo>
                  <a:pt x="6424" y="16534"/>
                </a:lnTo>
                <a:lnTo>
                  <a:pt x="6766" y="16608"/>
                </a:lnTo>
                <a:lnTo>
                  <a:pt x="7132" y="16657"/>
                </a:lnTo>
                <a:lnTo>
                  <a:pt x="7474" y="16681"/>
                </a:lnTo>
                <a:lnTo>
                  <a:pt x="7840" y="16705"/>
                </a:lnTo>
                <a:lnTo>
                  <a:pt x="8231" y="16730"/>
                </a:lnTo>
                <a:lnTo>
                  <a:pt x="8646" y="16705"/>
                </a:lnTo>
                <a:lnTo>
                  <a:pt x="9086" y="16681"/>
                </a:lnTo>
                <a:lnTo>
                  <a:pt x="9501" y="16632"/>
                </a:lnTo>
                <a:lnTo>
                  <a:pt x="9941" y="16559"/>
                </a:lnTo>
                <a:lnTo>
                  <a:pt x="10331" y="16461"/>
                </a:lnTo>
                <a:lnTo>
                  <a:pt x="10747" y="16339"/>
                </a:lnTo>
                <a:lnTo>
                  <a:pt x="11137" y="16217"/>
                </a:lnTo>
                <a:lnTo>
                  <a:pt x="11528" y="16046"/>
                </a:lnTo>
                <a:lnTo>
                  <a:pt x="11894" y="15875"/>
                </a:lnTo>
                <a:lnTo>
                  <a:pt x="12261" y="15704"/>
                </a:lnTo>
                <a:lnTo>
                  <a:pt x="12627" y="15484"/>
                </a:lnTo>
                <a:lnTo>
                  <a:pt x="12969" y="15264"/>
                </a:lnTo>
                <a:lnTo>
                  <a:pt x="13311" y="15045"/>
                </a:lnTo>
                <a:lnTo>
                  <a:pt x="13628" y="14776"/>
                </a:lnTo>
                <a:lnTo>
                  <a:pt x="13922" y="14507"/>
                </a:lnTo>
                <a:lnTo>
                  <a:pt x="14215" y="14239"/>
                </a:lnTo>
                <a:lnTo>
                  <a:pt x="14508" y="13946"/>
                </a:lnTo>
                <a:lnTo>
                  <a:pt x="14776" y="13628"/>
                </a:lnTo>
                <a:lnTo>
                  <a:pt x="15021" y="13311"/>
                </a:lnTo>
                <a:lnTo>
                  <a:pt x="15265" y="12969"/>
                </a:lnTo>
                <a:lnTo>
                  <a:pt x="15485" y="12627"/>
                </a:lnTo>
                <a:lnTo>
                  <a:pt x="15680" y="12285"/>
                </a:lnTo>
                <a:lnTo>
                  <a:pt x="15875" y="11918"/>
                </a:lnTo>
                <a:lnTo>
                  <a:pt x="16046" y="11528"/>
                </a:lnTo>
                <a:lnTo>
                  <a:pt x="16193" y="11161"/>
                </a:lnTo>
                <a:lnTo>
                  <a:pt x="16339" y="10746"/>
                </a:lnTo>
                <a:lnTo>
                  <a:pt x="16437" y="10355"/>
                </a:lnTo>
                <a:lnTo>
                  <a:pt x="16535" y="9940"/>
                </a:lnTo>
                <a:lnTo>
                  <a:pt x="16608" y="9525"/>
                </a:lnTo>
                <a:lnTo>
                  <a:pt x="16657" y="9085"/>
                </a:lnTo>
                <a:lnTo>
                  <a:pt x="16706" y="8670"/>
                </a:lnTo>
                <a:lnTo>
                  <a:pt x="16706" y="8231"/>
                </a:lnTo>
                <a:lnTo>
                  <a:pt x="16706" y="7864"/>
                </a:lnTo>
                <a:lnTo>
                  <a:pt x="16681" y="7498"/>
                </a:lnTo>
                <a:lnTo>
                  <a:pt x="16632" y="7132"/>
                </a:lnTo>
                <a:lnTo>
                  <a:pt x="16584" y="6790"/>
                </a:lnTo>
                <a:lnTo>
                  <a:pt x="16510" y="6423"/>
                </a:lnTo>
                <a:lnTo>
                  <a:pt x="16437" y="6081"/>
                </a:lnTo>
                <a:lnTo>
                  <a:pt x="16339" y="5739"/>
                </a:lnTo>
                <a:lnTo>
                  <a:pt x="16242" y="5398"/>
                </a:lnTo>
                <a:lnTo>
                  <a:pt x="15973" y="4763"/>
                </a:lnTo>
                <a:lnTo>
                  <a:pt x="15656" y="4128"/>
                </a:lnTo>
                <a:lnTo>
                  <a:pt x="15314" y="3541"/>
                </a:lnTo>
                <a:lnTo>
                  <a:pt x="14898" y="2980"/>
                </a:lnTo>
                <a:lnTo>
                  <a:pt x="14459" y="2467"/>
                </a:lnTo>
                <a:lnTo>
                  <a:pt x="13970" y="1978"/>
                </a:lnTo>
                <a:lnTo>
                  <a:pt x="13433" y="1539"/>
                </a:lnTo>
                <a:lnTo>
                  <a:pt x="12871" y="1123"/>
                </a:lnTo>
                <a:lnTo>
                  <a:pt x="12285" y="782"/>
                </a:lnTo>
                <a:lnTo>
                  <a:pt x="11675" y="464"/>
                </a:lnTo>
                <a:lnTo>
                  <a:pt x="11015" y="220"/>
                </a:lnTo>
                <a:lnTo>
                  <a:pt x="10673" y="98"/>
                </a:lnTo>
                <a:lnTo>
                  <a:pt x="103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888;p19">
            <a:extLst>
              <a:ext uri="{FF2B5EF4-FFF2-40B4-BE49-F238E27FC236}">
                <a16:creationId xmlns:a16="http://schemas.microsoft.com/office/drawing/2014/main" id="{42B53A15-595F-C442-8A0C-8487D77C0F21}"/>
              </a:ext>
            </a:extLst>
          </p:cNvPr>
          <p:cNvSpPr/>
          <p:nvPr/>
        </p:nvSpPr>
        <p:spPr>
          <a:xfrm rot="2466991">
            <a:off x="437616" y="1088004"/>
            <a:ext cx="376301" cy="3593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888;p19">
            <a:extLst>
              <a:ext uri="{FF2B5EF4-FFF2-40B4-BE49-F238E27FC236}">
                <a16:creationId xmlns:a16="http://schemas.microsoft.com/office/drawing/2014/main" id="{98669F62-DC9B-6D4E-9B91-3005C89608D9}"/>
              </a:ext>
            </a:extLst>
          </p:cNvPr>
          <p:cNvSpPr/>
          <p:nvPr/>
        </p:nvSpPr>
        <p:spPr>
          <a:xfrm rot="2466991">
            <a:off x="4827472" y="4511356"/>
            <a:ext cx="376301" cy="3593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891;p19">
            <a:extLst>
              <a:ext uri="{FF2B5EF4-FFF2-40B4-BE49-F238E27FC236}">
                <a16:creationId xmlns:a16="http://schemas.microsoft.com/office/drawing/2014/main" id="{F9065EBC-2C3C-754D-B7A1-4ECC014FB211}"/>
              </a:ext>
            </a:extLst>
          </p:cNvPr>
          <p:cNvSpPr/>
          <p:nvPr/>
        </p:nvSpPr>
        <p:spPr>
          <a:xfrm rot="19990803">
            <a:off x="6899084" y="4187745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891;p19">
            <a:extLst>
              <a:ext uri="{FF2B5EF4-FFF2-40B4-BE49-F238E27FC236}">
                <a16:creationId xmlns:a16="http://schemas.microsoft.com/office/drawing/2014/main" id="{FE5F060E-6800-8C47-8C81-F1C52D5C5058}"/>
              </a:ext>
            </a:extLst>
          </p:cNvPr>
          <p:cNvSpPr/>
          <p:nvPr/>
        </p:nvSpPr>
        <p:spPr>
          <a:xfrm rot="19990803">
            <a:off x="504316" y="3929128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891;p19">
            <a:extLst>
              <a:ext uri="{FF2B5EF4-FFF2-40B4-BE49-F238E27FC236}">
                <a16:creationId xmlns:a16="http://schemas.microsoft.com/office/drawing/2014/main" id="{250AC958-18AE-B14E-8F83-76AD437F386C}"/>
              </a:ext>
            </a:extLst>
          </p:cNvPr>
          <p:cNvSpPr/>
          <p:nvPr/>
        </p:nvSpPr>
        <p:spPr>
          <a:xfrm rot="19990803">
            <a:off x="6575222" y="3268813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DC589B-3AFB-0542-B929-5071F2E29BEB}"/>
              </a:ext>
            </a:extLst>
          </p:cNvPr>
          <p:cNvGrpSpPr/>
          <p:nvPr/>
        </p:nvGrpSpPr>
        <p:grpSpPr>
          <a:xfrm>
            <a:off x="5225792" y="432398"/>
            <a:ext cx="1832650" cy="1832551"/>
            <a:chOff x="5463684" y="966469"/>
            <a:chExt cx="1112162" cy="1112102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B30D709-6ABC-8C43-80E9-6D171BB7FBCA}"/>
                </a:ext>
              </a:extLst>
            </p:cNvPr>
            <p:cNvSpPr/>
            <p:nvPr/>
          </p:nvSpPr>
          <p:spPr>
            <a:xfrm>
              <a:off x="5503820" y="997150"/>
              <a:ext cx="1040780" cy="1040780"/>
            </a:xfrm>
            <a:prstGeom prst="ellipse">
              <a:avLst/>
            </a:prstGeom>
            <a:solidFill>
              <a:srgbClr val="0887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Google Shape;4258;p39">
              <a:extLst>
                <a:ext uri="{FF2B5EF4-FFF2-40B4-BE49-F238E27FC236}">
                  <a16:creationId xmlns:a16="http://schemas.microsoft.com/office/drawing/2014/main" id="{BCC3B98F-3E54-4647-9185-343060B64226}"/>
                </a:ext>
              </a:extLst>
            </p:cNvPr>
            <p:cNvSpPr/>
            <p:nvPr/>
          </p:nvSpPr>
          <p:spPr>
            <a:xfrm>
              <a:off x="5463684" y="966469"/>
              <a:ext cx="1112162" cy="1112102"/>
            </a:xfrm>
            <a:custGeom>
              <a:avLst/>
              <a:gdLst/>
              <a:ahLst/>
              <a:cxnLst/>
              <a:rect l="l" t="t" r="r" b="b"/>
              <a:pathLst>
                <a:path w="18758" h="18757" extrusionOk="0">
                  <a:moveTo>
                    <a:pt x="10039" y="2467"/>
                  </a:moveTo>
                  <a:lnTo>
                    <a:pt x="10380" y="2491"/>
                  </a:lnTo>
                  <a:lnTo>
                    <a:pt x="10674" y="2516"/>
                  </a:lnTo>
                  <a:lnTo>
                    <a:pt x="10869" y="2540"/>
                  </a:lnTo>
                  <a:lnTo>
                    <a:pt x="10967" y="2564"/>
                  </a:lnTo>
                  <a:lnTo>
                    <a:pt x="10991" y="2589"/>
                  </a:lnTo>
                  <a:lnTo>
                    <a:pt x="10967" y="2638"/>
                  </a:lnTo>
                  <a:lnTo>
                    <a:pt x="10893" y="2784"/>
                  </a:lnTo>
                  <a:lnTo>
                    <a:pt x="10771" y="2955"/>
                  </a:lnTo>
                  <a:lnTo>
                    <a:pt x="10600" y="3151"/>
                  </a:lnTo>
                  <a:lnTo>
                    <a:pt x="10405" y="3322"/>
                  </a:lnTo>
                  <a:lnTo>
                    <a:pt x="10209" y="3468"/>
                  </a:lnTo>
                  <a:lnTo>
                    <a:pt x="10039" y="3590"/>
                  </a:lnTo>
                  <a:lnTo>
                    <a:pt x="9941" y="3615"/>
                  </a:lnTo>
                  <a:lnTo>
                    <a:pt x="9843" y="3639"/>
                  </a:lnTo>
                  <a:lnTo>
                    <a:pt x="9745" y="3663"/>
                  </a:lnTo>
                  <a:lnTo>
                    <a:pt x="9648" y="3737"/>
                  </a:lnTo>
                  <a:lnTo>
                    <a:pt x="9550" y="3810"/>
                  </a:lnTo>
                  <a:lnTo>
                    <a:pt x="9452" y="3883"/>
                  </a:lnTo>
                  <a:lnTo>
                    <a:pt x="9355" y="3957"/>
                  </a:lnTo>
                  <a:lnTo>
                    <a:pt x="9257" y="3981"/>
                  </a:lnTo>
                  <a:lnTo>
                    <a:pt x="9159" y="4005"/>
                  </a:lnTo>
                  <a:lnTo>
                    <a:pt x="9086" y="4005"/>
                  </a:lnTo>
                  <a:lnTo>
                    <a:pt x="8988" y="4054"/>
                  </a:lnTo>
                  <a:lnTo>
                    <a:pt x="8866" y="4128"/>
                  </a:lnTo>
                  <a:lnTo>
                    <a:pt x="8793" y="4201"/>
                  </a:lnTo>
                  <a:lnTo>
                    <a:pt x="8695" y="4274"/>
                  </a:lnTo>
                  <a:lnTo>
                    <a:pt x="8598" y="4323"/>
                  </a:lnTo>
                  <a:lnTo>
                    <a:pt x="8500" y="4372"/>
                  </a:lnTo>
                  <a:lnTo>
                    <a:pt x="8304" y="4372"/>
                  </a:lnTo>
                  <a:lnTo>
                    <a:pt x="8207" y="4323"/>
                  </a:lnTo>
                  <a:lnTo>
                    <a:pt x="8109" y="4274"/>
                  </a:lnTo>
                  <a:lnTo>
                    <a:pt x="8036" y="4201"/>
                  </a:lnTo>
                  <a:lnTo>
                    <a:pt x="7963" y="4103"/>
                  </a:lnTo>
                  <a:lnTo>
                    <a:pt x="7938" y="4005"/>
                  </a:lnTo>
                  <a:lnTo>
                    <a:pt x="7963" y="3908"/>
                  </a:lnTo>
                  <a:lnTo>
                    <a:pt x="8036" y="3810"/>
                  </a:lnTo>
                  <a:lnTo>
                    <a:pt x="8109" y="3712"/>
                  </a:lnTo>
                  <a:lnTo>
                    <a:pt x="8158" y="3615"/>
                  </a:lnTo>
                  <a:lnTo>
                    <a:pt x="8207" y="3517"/>
                  </a:lnTo>
                  <a:lnTo>
                    <a:pt x="8207" y="3419"/>
                  </a:lnTo>
                  <a:lnTo>
                    <a:pt x="8182" y="3273"/>
                  </a:lnTo>
                  <a:lnTo>
                    <a:pt x="8158" y="3199"/>
                  </a:lnTo>
                  <a:lnTo>
                    <a:pt x="8109" y="3151"/>
                  </a:lnTo>
                  <a:lnTo>
                    <a:pt x="8060" y="3102"/>
                  </a:lnTo>
                  <a:lnTo>
                    <a:pt x="7987" y="3077"/>
                  </a:lnTo>
                  <a:lnTo>
                    <a:pt x="7840" y="3053"/>
                  </a:lnTo>
                  <a:lnTo>
                    <a:pt x="7669" y="3028"/>
                  </a:lnTo>
                  <a:lnTo>
                    <a:pt x="7596" y="2980"/>
                  </a:lnTo>
                  <a:lnTo>
                    <a:pt x="7547" y="2955"/>
                  </a:lnTo>
                  <a:lnTo>
                    <a:pt x="7523" y="2906"/>
                  </a:lnTo>
                  <a:lnTo>
                    <a:pt x="7547" y="2833"/>
                  </a:lnTo>
                  <a:lnTo>
                    <a:pt x="7572" y="2760"/>
                  </a:lnTo>
                  <a:lnTo>
                    <a:pt x="7645" y="2662"/>
                  </a:lnTo>
                  <a:lnTo>
                    <a:pt x="7694" y="2638"/>
                  </a:lnTo>
                  <a:lnTo>
                    <a:pt x="7792" y="2589"/>
                  </a:lnTo>
                  <a:lnTo>
                    <a:pt x="8036" y="2540"/>
                  </a:lnTo>
                  <a:lnTo>
                    <a:pt x="8329" y="2491"/>
                  </a:lnTo>
                  <a:lnTo>
                    <a:pt x="8671" y="2467"/>
                  </a:lnTo>
                  <a:close/>
                  <a:moveTo>
                    <a:pt x="11455" y="4763"/>
                  </a:moveTo>
                  <a:lnTo>
                    <a:pt x="11528" y="4787"/>
                  </a:lnTo>
                  <a:lnTo>
                    <a:pt x="11577" y="4811"/>
                  </a:lnTo>
                  <a:lnTo>
                    <a:pt x="11626" y="4885"/>
                  </a:lnTo>
                  <a:lnTo>
                    <a:pt x="11650" y="4958"/>
                  </a:lnTo>
                  <a:lnTo>
                    <a:pt x="11626" y="5031"/>
                  </a:lnTo>
                  <a:lnTo>
                    <a:pt x="11577" y="5153"/>
                  </a:lnTo>
                  <a:lnTo>
                    <a:pt x="11528" y="5251"/>
                  </a:lnTo>
                  <a:lnTo>
                    <a:pt x="11455" y="5324"/>
                  </a:lnTo>
                  <a:lnTo>
                    <a:pt x="11357" y="5398"/>
                  </a:lnTo>
                  <a:lnTo>
                    <a:pt x="11260" y="5471"/>
                  </a:lnTo>
                  <a:lnTo>
                    <a:pt x="11162" y="5520"/>
                  </a:lnTo>
                  <a:lnTo>
                    <a:pt x="10991" y="5520"/>
                  </a:lnTo>
                  <a:lnTo>
                    <a:pt x="10942" y="5471"/>
                  </a:lnTo>
                  <a:lnTo>
                    <a:pt x="10893" y="5398"/>
                  </a:lnTo>
                  <a:lnTo>
                    <a:pt x="10869" y="5324"/>
                  </a:lnTo>
                  <a:lnTo>
                    <a:pt x="10893" y="5251"/>
                  </a:lnTo>
                  <a:lnTo>
                    <a:pt x="10942" y="5153"/>
                  </a:lnTo>
                  <a:lnTo>
                    <a:pt x="10991" y="5031"/>
                  </a:lnTo>
                  <a:lnTo>
                    <a:pt x="11064" y="4958"/>
                  </a:lnTo>
                  <a:lnTo>
                    <a:pt x="11162" y="4885"/>
                  </a:lnTo>
                  <a:lnTo>
                    <a:pt x="11260" y="4811"/>
                  </a:lnTo>
                  <a:lnTo>
                    <a:pt x="11357" y="4787"/>
                  </a:lnTo>
                  <a:lnTo>
                    <a:pt x="11455" y="4763"/>
                  </a:lnTo>
                  <a:close/>
                  <a:moveTo>
                    <a:pt x="16437" y="12260"/>
                  </a:moveTo>
                  <a:lnTo>
                    <a:pt x="16511" y="12285"/>
                  </a:lnTo>
                  <a:lnTo>
                    <a:pt x="16535" y="12334"/>
                  </a:lnTo>
                  <a:lnTo>
                    <a:pt x="16559" y="12407"/>
                  </a:lnTo>
                  <a:lnTo>
                    <a:pt x="16584" y="12578"/>
                  </a:lnTo>
                  <a:lnTo>
                    <a:pt x="16584" y="12651"/>
                  </a:lnTo>
                  <a:lnTo>
                    <a:pt x="16535" y="12749"/>
                  </a:lnTo>
                  <a:lnTo>
                    <a:pt x="16486" y="12871"/>
                  </a:lnTo>
                  <a:lnTo>
                    <a:pt x="16413" y="12944"/>
                  </a:lnTo>
                  <a:lnTo>
                    <a:pt x="16340" y="13042"/>
                  </a:lnTo>
                  <a:lnTo>
                    <a:pt x="16266" y="13140"/>
                  </a:lnTo>
                  <a:lnTo>
                    <a:pt x="16218" y="13237"/>
                  </a:lnTo>
                  <a:lnTo>
                    <a:pt x="16218" y="13335"/>
                  </a:lnTo>
                  <a:lnTo>
                    <a:pt x="16193" y="13482"/>
                  </a:lnTo>
                  <a:lnTo>
                    <a:pt x="16144" y="13555"/>
                  </a:lnTo>
                  <a:lnTo>
                    <a:pt x="16120" y="13628"/>
                  </a:lnTo>
                  <a:lnTo>
                    <a:pt x="16071" y="13653"/>
                  </a:lnTo>
                  <a:lnTo>
                    <a:pt x="15973" y="13653"/>
                  </a:lnTo>
                  <a:lnTo>
                    <a:pt x="15924" y="13628"/>
                  </a:lnTo>
                  <a:lnTo>
                    <a:pt x="15900" y="13555"/>
                  </a:lnTo>
                  <a:lnTo>
                    <a:pt x="15851" y="13433"/>
                  </a:lnTo>
                  <a:lnTo>
                    <a:pt x="15851" y="13286"/>
                  </a:lnTo>
                  <a:lnTo>
                    <a:pt x="15827" y="13140"/>
                  </a:lnTo>
                  <a:lnTo>
                    <a:pt x="15851" y="12969"/>
                  </a:lnTo>
                  <a:lnTo>
                    <a:pt x="15924" y="12798"/>
                  </a:lnTo>
                  <a:lnTo>
                    <a:pt x="15998" y="12627"/>
                  </a:lnTo>
                  <a:lnTo>
                    <a:pt x="16120" y="12480"/>
                  </a:lnTo>
                  <a:lnTo>
                    <a:pt x="16242" y="12383"/>
                  </a:lnTo>
                  <a:lnTo>
                    <a:pt x="16340" y="12309"/>
                  </a:lnTo>
                  <a:lnTo>
                    <a:pt x="16437" y="12260"/>
                  </a:lnTo>
                  <a:close/>
                  <a:moveTo>
                    <a:pt x="13922" y="3615"/>
                  </a:moveTo>
                  <a:lnTo>
                    <a:pt x="14239" y="3639"/>
                  </a:lnTo>
                  <a:lnTo>
                    <a:pt x="14483" y="3639"/>
                  </a:lnTo>
                  <a:lnTo>
                    <a:pt x="14679" y="3688"/>
                  </a:lnTo>
                  <a:lnTo>
                    <a:pt x="14777" y="3712"/>
                  </a:lnTo>
                  <a:lnTo>
                    <a:pt x="14825" y="3737"/>
                  </a:lnTo>
                  <a:lnTo>
                    <a:pt x="14874" y="3761"/>
                  </a:lnTo>
                  <a:lnTo>
                    <a:pt x="14923" y="3737"/>
                  </a:lnTo>
                  <a:lnTo>
                    <a:pt x="14972" y="3712"/>
                  </a:lnTo>
                  <a:lnTo>
                    <a:pt x="15045" y="3688"/>
                  </a:lnTo>
                  <a:lnTo>
                    <a:pt x="15143" y="3663"/>
                  </a:lnTo>
                  <a:lnTo>
                    <a:pt x="15485" y="3639"/>
                  </a:lnTo>
                  <a:lnTo>
                    <a:pt x="15900" y="4103"/>
                  </a:lnTo>
                  <a:lnTo>
                    <a:pt x="16291" y="4616"/>
                  </a:lnTo>
                  <a:lnTo>
                    <a:pt x="16633" y="5153"/>
                  </a:lnTo>
                  <a:lnTo>
                    <a:pt x="16926" y="5715"/>
                  </a:lnTo>
                  <a:lnTo>
                    <a:pt x="17194" y="6301"/>
                  </a:lnTo>
                  <a:lnTo>
                    <a:pt x="17390" y="6912"/>
                  </a:lnTo>
                  <a:lnTo>
                    <a:pt x="17561" y="7547"/>
                  </a:lnTo>
                  <a:lnTo>
                    <a:pt x="17683" y="8182"/>
                  </a:lnTo>
                  <a:lnTo>
                    <a:pt x="17414" y="8157"/>
                  </a:lnTo>
                  <a:lnTo>
                    <a:pt x="17317" y="8133"/>
                  </a:lnTo>
                  <a:lnTo>
                    <a:pt x="17268" y="8084"/>
                  </a:lnTo>
                  <a:lnTo>
                    <a:pt x="17219" y="8060"/>
                  </a:lnTo>
                  <a:lnTo>
                    <a:pt x="17146" y="8035"/>
                  </a:lnTo>
                  <a:lnTo>
                    <a:pt x="16975" y="8011"/>
                  </a:lnTo>
                  <a:lnTo>
                    <a:pt x="16877" y="7986"/>
                  </a:lnTo>
                  <a:lnTo>
                    <a:pt x="16779" y="7938"/>
                  </a:lnTo>
                  <a:lnTo>
                    <a:pt x="16682" y="7889"/>
                  </a:lnTo>
                  <a:lnTo>
                    <a:pt x="16584" y="7815"/>
                  </a:lnTo>
                  <a:lnTo>
                    <a:pt x="16511" y="7742"/>
                  </a:lnTo>
                  <a:lnTo>
                    <a:pt x="16437" y="7693"/>
                  </a:lnTo>
                  <a:lnTo>
                    <a:pt x="16364" y="7693"/>
                  </a:lnTo>
                  <a:lnTo>
                    <a:pt x="16315" y="7718"/>
                  </a:lnTo>
                  <a:lnTo>
                    <a:pt x="16291" y="7767"/>
                  </a:lnTo>
                  <a:lnTo>
                    <a:pt x="16291" y="7840"/>
                  </a:lnTo>
                  <a:lnTo>
                    <a:pt x="16340" y="7913"/>
                  </a:lnTo>
                  <a:lnTo>
                    <a:pt x="16413" y="8011"/>
                  </a:lnTo>
                  <a:lnTo>
                    <a:pt x="16486" y="8084"/>
                  </a:lnTo>
                  <a:lnTo>
                    <a:pt x="16584" y="8133"/>
                  </a:lnTo>
                  <a:lnTo>
                    <a:pt x="16706" y="8182"/>
                  </a:lnTo>
                  <a:lnTo>
                    <a:pt x="16779" y="8182"/>
                  </a:lnTo>
                  <a:lnTo>
                    <a:pt x="16877" y="8206"/>
                  </a:lnTo>
                  <a:lnTo>
                    <a:pt x="16975" y="8255"/>
                  </a:lnTo>
                  <a:lnTo>
                    <a:pt x="17072" y="8304"/>
                  </a:lnTo>
                  <a:lnTo>
                    <a:pt x="17170" y="8377"/>
                  </a:lnTo>
                  <a:lnTo>
                    <a:pt x="17194" y="8426"/>
                  </a:lnTo>
                  <a:lnTo>
                    <a:pt x="17219" y="8475"/>
                  </a:lnTo>
                  <a:lnTo>
                    <a:pt x="17194" y="8621"/>
                  </a:lnTo>
                  <a:lnTo>
                    <a:pt x="17097" y="8792"/>
                  </a:lnTo>
                  <a:lnTo>
                    <a:pt x="16975" y="8963"/>
                  </a:lnTo>
                  <a:lnTo>
                    <a:pt x="16804" y="9110"/>
                  </a:lnTo>
                  <a:lnTo>
                    <a:pt x="16657" y="9232"/>
                  </a:lnTo>
                  <a:lnTo>
                    <a:pt x="16511" y="9305"/>
                  </a:lnTo>
                  <a:lnTo>
                    <a:pt x="16413" y="9330"/>
                  </a:lnTo>
                  <a:lnTo>
                    <a:pt x="16242" y="9354"/>
                  </a:lnTo>
                  <a:lnTo>
                    <a:pt x="16169" y="9378"/>
                  </a:lnTo>
                  <a:lnTo>
                    <a:pt x="16120" y="9427"/>
                  </a:lnTo>
                  <a:lnTo>
                    <a:pt x="16071" y="9452"/>
                  </a:lnTo>
                  <a:lnTo>
                    <a:pt x="16022" y="9476"/>
                  </a:lnTo>
                  <a:lnTo>
                    <a:pt x="15973" y="9452"/>
                  </a:lnTo>
                  <a:lnTo>
                    <a:pt x="15924" y="9427"/>
                  </a:lnTo>
                  <a:lnTo>
                    <a:pt x="15900" y="9378"/>
                  </a:lnTo>
                  <a:lnTo>
                    <a:pt x="15851" y="9305"/>
                  </a:lnTo>
                  <a:lnTo>
                    <a:pt x="15827" y="9134"/>
                  </a:lnTo>
                  <a:lnTo>
                    <a:pt x="15802" y="9037"/>
                  </a:lnTo>
                  <a:lnTo>
                    <a:pt x="15729" y="8890"/>
                  </a:lnTo>
                  <a:lnTo>
                    <a:pt x="15607" y="8743"/>
                  </a:lnTo>
                  <a:lnTo>
                    <a:pt x="15460" y="8573"/>
                  </a:lnTo>
                  <a:lnTo>
                    <a:pt x="15314" y="8402"/>
                  </a:lnTo>
                  <a:lnTo>
                    <a:pt x="15192" y="8255"/>
                  </a:lnTo>
                  <a:lnTo>
                    <a:pt x="15094" y="8108"/>
                  </a:lnTo>
                  <a:lnTo>
                    <a:pt x="15070" y="8011"/>
                  </a:lnTo>
                  <a:lnTo>
                    <a:pt x="15070" y="7938"/>
                  </a:lnTo>
                  <a:lnTo>
                    <a:pt x="15045" y="7889"/>
                  </a:lnTo>
                  <a:lnTo>
                    <a:pt x="15021" y="7889"/>
                  </a:lnTo>
                  <a:lnTo>
                    <a:pt x="14972" y="7913"/>
                  </a:lnTo>
                  <a:lnTo>
                    <a:pt x="14948" y="7962"/>
                  </a:lnTo>
                  <a:lnTo>
                    <a:pt x="14899" y="8035"/>
                  </a:lnTo>
                  <a:lnTo>
                    <a:pt x="14874" y="8182"/>
                  </a:lnTo>
                  <a:lnTo>
                    <a:pt x="14899" y="8279"/>
                  </a:lnTo>
                  <a:lnTo>
                    <a:pt x="14972" y="8402"/>
                  </a:lnTo>
                  <a:lnTo>
                    <a:pt x="15045" y="8548"/>
                  </a:lnTo>
                  <a:lnTo>
                    <a:pt x="15167" y="8670"/>
                  </a:lnTo>
                  <a:lnTo>
                    <a:pt x="15265" y="8792"/>
                  </a:lnTo>
                  <a:lnTo>
                    <a:pt x="15363" y="8914"/>
                  </a:lnTo>
                  <a:lnTo>
                    <a:pt x="15436" y="9037"/>
                  </a:lnTo>
                  <a:lnTo>
                    <a:pt x="15460" y="9134"/>
                  </a:lnTo>
                  <a:lnTo>
                    <a:pt x="15460" y="9232"/>
                  </a:lnTo>
                  <a:lnTo>
                    <a:pt x="15509" y="9330"/>
                  </a:lnTo>
                  <a:lnTo>
                    <a:pt x="15558" y="9427"/>
                  </a:lnTo>
                  <a:lnTo>
                    <a:pt x="15631" y="9525"/>
                  </a:lnTo>
                  <a:lnTo>
                    <a:pt x="15753" y="9598"/>
                  </a:lnTo>
                  <a:lnTo>
                    <a:pt x="15900" y="9647"/>
                  </a:lnTo>
                  <a:lnTo>
                    <a:pt x="16047" y="9696"/>
                  </a:lnTo>
                  <a:lnTo>
                    <a:pt x="16218" y="9720"/>
                  </a:lnTo>
                  <a:lnTo>
                    <a:pt x="16364" y="9720"/>
                  </a:lnTo>
                  <a:lnTo>
                    <a:pt x="16486" y="9769"/>
                  </a:lnTo>
                  <a:lnTo>
                    <a:pt x="16559" y="9818"/>
                  </a:lnTo>
                  <a:lnTo>
                    <a:pt x="16584" y="9867"/>
                  </a:lnTo>
                  <a:lnTo>
                    <a:pt x="16584" y="9916"/>
                  </a:lnTo>
                  <a:lnTo>
                    <a:pt x="16559" y="10013"/>
                  </a:lnTo>
                  <a:lnTo>
                    <a:pt x="16437" y="10209"/>
                  </a:lnTo>
                  <a:lnTo>
                    <a:pt x="16242" y="10429"/>
                  </a:lnTo>
                  <a:lnTo>
                    <a:pt x="16022" y="10673"/>
                  </a:lnTo>
                  <a:lnTo>
                    <a:pt x="15802" y="10917"/>
                  </a:lnTo>
                  <a:lnTo>
                    <a:pt x="15631" y="11186"/>
                  </a:lnTo>
                  <a:lnTo>
                    <a:pt x="15485" y="11430"/>
                  </a:lnTo>
                  <a:lnTo>
                    <a:pt x="15460" y="11528"/>
                  </a:lnTo>
                  <a:lnTo>
                    <a:pt x="15460" y="11625"/>
                  </a:lnTo>
                  <a:lnTo>
                    <a:pt x="15460" y="11772"/>
                  </a:lnTo>
                  <a:lnTo>
                    <a:pt x="15485" y="11918"/>
                  </a:lnTo>
                  <a:lnTo>
                    <a:pt x="15509" y="12016"/>
                  </a:lnTo>
                  <a:lnTo>
                    <a:pt x="15558" y="12089"/>
                  </a:lnTo>
                  <a:lnTo>
                    <a:pt x="15583" y="12138"/>
                  </a:lnTo>
                  <a:lnTo>
                    <a:pt x="15607" y="12212"/>
                  </a:lnTo>
                  <a:lnTo>
                    <a:pt x="15631" y="12383"/>
                  </a:lnTo>
                  <a:lnTo>
                    <a:pt x="15607" y="12480"/>
                  </a:lnTo>
                  <a:lnTo>
                    <a:pt x="15509" y="12651"/>
                  </a:lnTo>
                  <a:lnTo>
                    <a:pt x="15363" y="12847"/>
                  </a:lnTo>
                  <a:lnTo>
                    <a:pt x="15167" y="13042"/>
                  </a:lnTo>
                  <a:lnTo>
                    <a:pt x="14972" y="13237"/>
                  </a:lnTo>
                  <a:lnTo>
                    <a:pt x="14825" y="13433"/>
                  </a:lnTo>
                  <a:lnTo>
                    <a:pt x="14728" y="13604"/>
                  </a:lnTo>
                  <a:lnTo>
                    <a:pt x="14679" y="13701"/>
                  </a:lnTo>
                  <a:lnTo>
                    <a:pt x="14654" y="13823"/>
                  </a:lnTo>
                  <a:lnTo>
                    <a:pt x="14581" y="13970"/>
                  </a:lnTo>
                  <a:lnTo>
                    <a:pt x="14459" y="14117"/>
                  </a:lnTo>
                  <a:lnTo>
                    <a:pt x="14313" y="14288"/>
                  </a:lnTo>
                  <a:lnTo>
                    <a:pt x="14142" y="14434"/>
                  </a:lnTo>
                  <a:lnTo>
                    <a:pt x="13995" y="14556"/>
                  </a:lnTo>
                  <a:lnTo>
                    <a:pt x="13848" y="14629"/>
                  </a:lnTo>
                  <a:lnTo>
                    <a:pt x="13726" y="14654"/>
                  </a:lnTo>
                  <a:lnTo>
                    <a:pt x="13653" y="14654"/>
                  </a:lnTo>
                  <a:lnTo>
                    <a:pt x="13555" y="14605"/>
                  </a:lnTo>
                  <a:lnTo>
                    <a:pt x="13458" y="14556"/>
                  </a:lnTo>
                  <a:lnTo>
                    <a:pt x="13360" y="14483"/>
                  </a:lnTo>
                  <a:lnTo>
                    <a:pt x="13287" y="14385"/>
                  </a:lnTo>
                  <a:lnTo>
                    <a:pt x="13213" y="14288"/>
                  </a:lnTo>
                  <a:lnTo>
                    <a:pt x="13189" y="14190"/>
                  </a:lnTo>
                  <a:lnTo>
                    <a:pt x="13165" y="14092"/>
                  </a:lnTo>
                  <a:lnTo>
                    <a:pt x="13140" y="13921"/>
                  </a:lnTo>
                  <a:lnTo>
                    <a:pt x="13116" y="13848"/>
                  </a:lnTo>
                  <a:lnTo>
                    <a:pt x="13067" y="13799"/>
                  </a:lnTo>
                  <a:lnTo>
                    <a:pt x="13043" y="13750"/>
                  </a:lnTo>
                  <a:lnTo>
                    <a:pt x="12994" y="13677"/>
                  </a:lnTo>
                  <a:lnTo>
                    <a:pt x="12969" y="13530"/>
                  </a:lnTo>
                  <a:lnTo>
                    <a:pt x="12945" y="13359"/>
                  </a:lnTo>
                  <a:lnTo>
                    <a:pt x="12920" y="13286"/>
                  </a:lnTo>
                  <a:lnTo>
                    <a:pt x="12872" y="13237"/>
                  </a:lnTo>
                  <a:lnTo>
                    <a:pt x="12847" y="13164"/>
                  </a:lnTo>
                  <a:lnTo>
                    <a:pt x="12823" y="13066"/>
                  </a:lnTo>
                  <a:lnTo>
                    <a:pt x="12798" y="12920"/>
                  </a:lnTo>
                  <a:lnTo>
                    <a:pt x="12774" y="12749"/>
                  </a:lnTo>
                  <a:lnTo>
                    <a:pt x="12798" y="12602"/>
                  </a:lnTo>
                  <a:lnTo>
                    <a:pt x="12823" y="12456"/>
                  </a:lnTo>
                  <a:lnTo>
                    <a:pt x="12847" y="12358"/>
                  </a:lnTo>
                  <a:lnTo>
                    <a:pt x="12872" y="12285"/>
                  </a:lnTo>
                  <a:lnTo>
                    <a:pt x="12920" y="12236"/>
                  </a:lnTo>
                  <a:lnTo>
                    <a:pt x="12945" y="12163"/>
                  </a:lnTo>
                  <a:lnTo>
                    <a:pt x="12969" y="11992"/>
                  </a:lnTo>
                  <a:lnTo>
                    <a:pt x="12945" y="11894"/>
                  </a:lnTo>
                  <a:lnTo>
                    <a:pt x="12896" y="11772"/>
                  </a:lnTo>
                  <a:lnTo>
                    <a:pt x="12798" y="11650"/>
                  </a:lnTo>
                  <a:lnTo>
                    <a:pt x="12701" y="11528"/>
                  </a:lnTo>
                  <a:lnTo>
                    <a:pt x="12578" y="11381"/>
                  </a:lnTo>
                  <a:lnTo>
                    <a:pt x="12481" y="11210"/>
                  </a:lnTo>
                  <a:lnTo>
                    <a:pt x="12432" y="11015"/>
                  </a:lnTo>
                  <a:lnTo>
                    <a:pt x="12408" y="10844"/>
                  </a:lnTo>
                  <a:lnTo>
                    <a:pt x="12408" y="10697"/>
                  </a:lnTo>
                  <a:lnTo>
                    <a:pt x="12383" y="10551"/>
                  </a:lnTo>
                  <a:lnTo>
                    <a:pt x="12334" y="10453"/>
                  </a:lnTo>
                  <a:lnTo>
                    <a:pt x="12310" y="10380"/>
                  </a:lnTo>
                  <a:lnTo>
                    <a:pt x="12261" y="10331"/>
                  </a:lnTo>
                  <a:lnTo>
                    <a:pt x="12188" y="10307"/>
                  </a:lnTo>
                  <a:lnTo>
                    <a:pt x="12017" y="10282"/>
                  </a:lnTo>
                  <a:lnTo>
                    <a:pt x="11870" y="10307"/>
                  </a:lnTo>
                  <a:lnTo>
                    <a:pt x="11797" y="10331"/>
                  </a:lnTo>
                  <a:lnTo>
                    <a:pt x="11748" y="10380"/>
                  </a:lnTo>
                  <a:lnTo>
                    <a:pt x="11675" y="10429"/>
                  </a:lnTo>
                  <a:lnTo>
                    <a:pt x="11553" y="10453"/>
                  </a:lnTo>
                  <a:lnTo>
                    <a:pt x="11406" y="10478"/>
                  </a:lnTo>
                  <a:lnTo>
                    <a:pt x="11260" y="10478"/>
                  </a:lnTo>
                  <a:lnTo>
                    <a:pt x="11089" y="10453"/>
                  </a:lnTo>
                  <a:lnTo>
                    <a:pt x="10893" y="10355"/>
                  </a:lnTo>
                  <a:lnTo>
                    <a:pt x="10674" y="10233"/>
                  </a:lnTo>
                  <a:lnTo>
                    <a:pt x="10503" y="10087"/>
                  </a:lnTo>
                  <a:lnTo>
                    <a:pt x="10429" y="10013"/>
                  </a:lnTo>
                  <a:lnTo>
                    <a:pt x="10356" y="9891"/>
                  </a:lnTo>
                  <a:lnTo>
                    <a:pt x="10234" y="9598"/>
                  </a:lnTo>
                  <a:lnTo>
                    <a:pt x="10161" y="9281"/>
                  </a:lnTo>
                  <a:lnTo>
                    <a:pt x="10112" y="8963"/>
                  </a:lnTo>
                  <a:lnTo>
                    <a:pt x="10136" y="8792"/>
                  </a:lnTo>
                  <a:lnTo>
                    <a:pt x="10161" y="8621"/>
                  </a:lnTo>
                  <a:lnTo>
                    <a:pt x="10258" y="8279"/>
                  </a:lnTo>
                  <a:lnTo>
                    <a:pt x="10332" y="8108"/>
                  </a:lnTo>
                  <a:lnTo>
                    <a:pt x="10405" y="7962"/>
                  </a:lnTo>
                  <a:lnTo>
                    <a:pt x="10503" y="7815"/>
                  </a:lnTo>
                  <a:lnTo>
                    <a:pt x="10600" y="7718"/>
                  </a:lnTo>
                  <a:lnTo>
                    <a:pt x="10796" y="7522"/>
                  </a:lnTo>
                  <a:lnTo>
                    <a:pt x="10991" y="7376"/>
                  </a:lnTo>
                  <a:lnTo>
                    <a:pt x="11162" y="7278"/>
                  </a:lnTo>
                  <a:lnTo>
                    <a:pt x="11260" y="7229"/>
                  </a:lnTo>
                  <a:lnTo>
                    <a:pt x="11431" y="7205"/>
                  </a:lnTo>
                  <a:lnTo>
                    <a:pt x="11504" y="7180"/>
                  </a:lnTo>
                  <a:lnTo>
                    <a:pt x="11553" y="7132"/>
                  </a:lnTo>
                  <a:lnTo>
                    <a:pt x="11626" y="7107"/>
                  </a:lnTo>
                  <a:lnTo>
                    <a:pt x="11724" y="7083"/>
                  </a:lnTo>
                  <a:lnTo>
                    <a:pt x="11870" y="7058"/>
                  </a:lnTo>
                  <a:lnTo>
                    <a:pt x="12188" y="7058"/>
                  </a:lnTo>
                  <a:lnTo>
                    <a:pt x="12359" y="7107"/>
                  </a:lnTo>
                  <a:lnTo>
                    <a:pt x="12481" y="7156"/>
                  </a:lnTo>
                  <a:lnTo>
                    <a:pt x="12603" y="7229"/>
                  </a:lnTo>
                  <a:lnTo>
                    <a:pt x="12676" y="7303"/>
                  </a:lnTo>
                  <a:lnTo>
                    <a:pt x="12774" y="7376"/>
                  </a:lnTo>
                  <a:lnTo>
                    <a:pt x="12896" y="7425"/>
                  </a:lnTo>
                  <a:lnTo>
                    <a:pt x="12969" y="7425"/>
                  </a:lnTo>
                  <a:lnTo>
                    <a:pt x="13140" y="7449"/>
                  </a:lnTo>
                  <a:lnTo>
                    <a:pt x="13213" y="7498"/>
                  </a:lnTo>
                  <a:lnTo>
                    <a:pt x="13262" y="7522"/>
                  </a:lnTo>
                  <a:lnTo>
                    <a:pt x="13311" y="7547"/>
                  </a:lnTo>
                  <a:lnTo>
                    <a:pt x="13360" y="7571"/>
                  </a:lnTo>
                  <a:lnTo>
                    <a:pt x="13409" y="7547"/>
                  </a:lnTo>
                  <a:lnTo>
                    <a:pt x="13458" y="7522"/>
                  </a:lnTo>
                  <a:lnTo>
                    <a:pt x="13507" y="7498"/>
                  </a:lnTo>
                  <a:lnTo>
                    <a:pt x="13580" y="7449"/>
                  </a:lnTo>
                  <a:lnTo>
                    <a:pt x="13726" y="7425"/>
                  </a:lnTo>
                  <a:lnTo>
                    <a:pt x="13897" y="7449"/>
                  </a:lnTo>
                  <a:lnTo>
                    <a:pt x="13971" y="7498"/>
                  </a:lnTo>
                  <a:lnTo>
                    <a:pt x="14019" y="7522"/>
                  </a:lnTo>
                  <a:lnTo>
                    <a:pt x="14093" y="7571"/>
                  </a:lnTo>
                  <a:lnTo>
                    <a:pt x="14190" y="7596"/>
                  </a:lnTo>
                  <a:lnTo>
                    <a:pt x="14337" y="7620"/>
                  </a:lnTo>
                  <a:lnTo>
                    <a:pt x="14654" y="7620"/>
                  </a:lnTo>
                  <a:lnTo>
                    <a:pt x="14801" y="7596"/>
                  </a:lnTo>
                  <a:lnTo>
                    <a:pt x="14899" y="7571"/>
                  </a:lnTo>
                  <a:lnTo>
                    <a:pt x="14972" y="7522"/>
                  </a:lnTo>
                  <a:lnTo>
                    <a:pt x="15021" y="7473"/>
                  </a:lnTo>
                  <a:lnTo>
                    <a:pt x="15045" y="7400"/>
                  </a:lnTo>
                  <a:lnTo>
                    <a:pt x="15070" y="7229"/>
                  </a:lnTo>
                  <a:lnTo>
                    <a:pt x="15070" y="7205"/>
                  </a:lnTo>
                  <a:lnTo>
                    <a:pt x="15045" y="7156"/>
                  </a:lnTo>
                  <a:lnTo>
                    <a:pt x="14948" y="7107"/>
                  </a:lnTo>
                  <a:lnTo>
                    <a:pt x="14825" y="7058"/>
                  </a:lnTo>
                  <a:lnTo>
                    <a:pt x="14679" y="7058"/>
                  </a:lnTo>
                  <a:lnTo>
                    <a:pt x="14532" y="7034"/>
                  </a:lnTo>
                  <a:lnTo>
                    <a:pt x="14361" y="6985"/>
                  </a:lnTo>
                  <a:lnTo>
                    <a:pt x="14215" y="6936"/>
                  </a:lnTo>
                  <a:lnTo>
                    <a:pt x="14117" y="6863"/>
                  </a:lnTo>
                  <a:lnTo>
                    <a:pt x="14019" y="6790"/>
                  </a:lnTo>
                  <a:lnTo>
                    <a:pt x="13922" y="6716"/>
                  </a:lnTo>
                  <a:lnTo>
                    <a:pt x="13824" y="6692"/>
                  </a:lnTo>
                  <a:lnTo>
                    <a:pt x="13726" y="6668"/>
                  </a:lnTo>
                  <a:lnTo>
                    <a:pt x="13653" y="6643"/>
                  </a:lnTo>
                  <a:lnTo>
                    <a:pt x="13555" y="6619"/>
                  </a:lnTo>
                  <a:lnTo>
                    <a:pt x="13458" y="6545"/>
                  </a:lnTo>
                  <a:lnTo>
                    <a:pt x="13360" y="6472"/>
                  </a:lnTo>
                  <a:lnTo>
                    <a:pt x="13287" y="6399"/>
                  </a:lnTo>
                  <a:lnTo>
                    <a:pt x="13189" y="6374"/>
                  </a:lnTo>
                  <a:lnTo>
                    <a:pt x="13116" y="6350"/>
                  </a:lnTo>
                  <a:lnTo>
                    <a:pt x="13067" y="6374"/>
                  </a:lnTo>
                  <a:lnTo>
                    <a:pt x="13018" y="6399"/>
                  </a:lnTo>
                  <a:lnTo>
                    <a:pt x="12945" y="6399"/>
                  </a:lnTo>
                  <a:lnTo>
                    <a:pt x="12872" y="6350"/>
                  </a:lnTo>
                  <a:lnTo>
                    <a:pt x="12774" y="6277"/>
                  </a:lnTo>
                  <a:lnTo>
                    <a:pt x="12701" y="6228"/>
                  </a:lnTo>
                  <a:lnTo>
                    <a:pt x="12627" y="6179"/>
                  </a:lnTo>
                  <a:lnTo>
                    <a:pt x="12505" y="6179"/>
                  </a:lnTo>
                  <a:lnTo>
                    <a:pt x="12456" y="6228"/>
                  </a:lnTo>
                  <a:lnTo>
                    <a:pt x="12383" y="6252"/>
                  </a:lnTo>
                  <a:lnTo>
                    <a:pt x="12212" y="6277"/>
                  </a:lnTo>
                  <a:lnTo>
                    <a:pt x="12114" y="6326"/>
                  </a:lnTo>
                  <a:lnTo>
                    <a:pt x="11968" y="6399"/>
                  </a:lnTo>
                  <a:lnTo>
                    <a:pt x="11797" y="6521"/>
                  </a:lnTo>
                  <a:lnTo>
                    <a:pt x="11650" y="6668"/>
                  </a:lnTo>
                  <a:lnTo>
                    <a:pt x="11479" y="6814"/>
                  </a:lnTo>
                  <a:lnTo>
                    <a:pt x="11309" y="6936"/>
                  </a:lnTo>
                  <a:lnTo>
                    <a:pt x="11186" y="7009"/>
                  </a:lnTo>
                  <a:lnTo>
                    <a:pt x="11064" y="7058"/>
                  </a:lnTo>
                  <a:lnTo>
                    <a:pt x="10918" y="7009"/>
                  </a:lnTo>
                  <a:lnTo>
                    <a:pt x="10844" y="6985"/>
                  </a:lnTo>
                  <a:lnTo>
                    <a:pt x="10796" y="6961"/>
                  </a:lnTo>
                  <a:lnTo>
                    <a:pt x="10747" y="6912"/>
                  </a:lnTo>
                  <a:lnTo>
                    <a:pt x="10722" y="6838"/>
                  </a:lnTo>
                  <a:lnTo>
                    <a:pt x="10698" y="6668"/>
                  </a:lnTo>
                  <a:lnTo>
                    <a:pt x="10722" y="6497"/>
                  </a:lnTo>
                  <a:lnTo>
                    <a:pt x="10747" y="6423"/>
                  </a:lnTo>
                  <a:lnTo>
                    <a:pt x="10796" y="6374"/>
                  </a:lnTo>
                  <a:lnTo>
                    <a:pt x="10844" y="6350"/>
                  </a:lnTo>
                  <a:lnTo>
                    <a:pt x="10967" y="6326"/>
                  </a:lnTo>
                  <a:lnTo>
                    <a:pt x="11113" y="6301"/>
                  </a:lnTo>
                  <a:lnTo>
                    <a:pt x="11260" y="6277"/>
                  </a:lnTo>
                  <a:lnTo>
                    <a:pt x="11406" y="6277"/>
                  </a:lnTo>
                  <a:lnTo>
                    <a:pt x="11528" y="6228"/>
                  </a:lnTo>
                  <a:lnTo>
                    <a:pt x="11602" y="6179"/>
                  </a:lnTo>
                  <a:lnTo>
                    <a:pt x="11626" y="6130"/>
                  </a:lnTo>
                  <a:lnTo>
                    <a:pt x="11650" y="6106"/>
                  </a:lnTo>
                  <a:lnTo>
                    <a:pt x="11602" y="5935"/>
                  </a:lnTo>
                  <a:lnTo>
                    <a:pt x="11577" y="5862"/>
                  </a:lnTo>
                  <a:lnTo>
                    <a:pt x="11553" y="5813"/>
                  </a:lnTo>
                  <a:lnTo>
                    <a:pt x="11504" y="5764"/>
                  </a:lnTo>
                  <a:lnTo>
                    <a:pt x="11504" y="5715"/>
                  </a:lnTo>
                  <a:lnTo>
                    <a:pt x="11504" y="5666"/>
                  </a:lnTo>
                  <a:lnTo>
                    <a:pt x="11553" y="5617"/>
                  </a:lnTo>
                  <a:lnTo>
                    <a:pt x="11602" y="5593"/>
                  </a:lnTo>
                  <a:lnTo>
                    <a:pt x="11675" y="5544"/>
                  </a:lnTo>
                  <a:lnTo>
                    <a:pt x="11821" y="5520"/>
                  </a:lnTo>
                  <a:lnTo>
                    <a:pt x="11919" y="5520"/>
                  </a:lnTo>
                  <a:lnTo>
                    <a:pt x="12017" y="5471"/>
                  </a:lnTo>
                  <a:lnTo>
                    <a:pt x="12114" y="5398"/>
                  </a:lnTo>
                  <a:lnTo>
                    <a:pt x="12212" y="5324"/>
                  </a:lnTo>
                  <a:lnTo>
                    <a:pt x="12285" y="5251"/>
                  </a:lnTo>
                  <a:lnTo>
                    <a:pt x="12359" y="5153"/>
                  </a:lnTo>
                  <a:lnTo>
                    <a:pt x="12383" y="5031"/>
                  </a:lnTo>
                  <a:lnTo>
                    <a:pt x="12408" y="4958"/>
                  </a:lnTo>
                  <a:lnTo>
                    <a:pt x="12383" y="4787"/>
                  </a:lnTo>
                  <a:lnTo>
                    <a:pt x="12334" y="4714"/>
                  </a:lnTo>
                  <a:lnTo>
                    <a:pt x="12310" y="4665"/>
                  </a:lnTo>
                  <a:lnTo>
                    <a:pt x="12310" y="4640"/>
                  </a:lnTo>
                  <a:lnTo>
                    <a:pt x="12310" y="4592"/>
                  </a:lnTo>
                  <a:lnTo>
                    <a:pt x="12383" y="4469"/>
                  </a:lnTo>
                  <a:lnTo>
                    <a:pt x="12505" y="4298"/>
                  </a:lnTo>
                  <a:lnTo>
                    <a:pt x="12701" y="4103"/>
                  </a:lnTo>
                  <a:lnTo>
                    <a:pt x="12798" y="4005"/>
                  </a:lnTo>
                  <a:lnTo>
                    <a:pt x="12945" y="3908"/>
                  </a:lnTo>
                  <a:lnTo>
                    <a:pt x="13091" y="3834"/>
                  </a:lnTo>
                  <a:lnTo>
                    <a:pt x="13262" y="3761"/>
                  </a:lnTo>
                  <a:lnTo>
                    <a:pt x="13604" y="3663"/>
                  </a:lnTo>
                  <a:lnTo>
                    <a:pt x="13775" y="3639"/>
                  </a:lnTo>
                  <a:lnTo>
                    <a:pt x="13922" y="3615"/>
                  </a:lnTo>
                  <a:close/>
                  <a:moveTo>
                    <a:pt x="6888" y="2467"/>
                  </a:moveTo>
                  <a:lnTo>
                    <a:pt x="6986" y="2491"/>
                  </a:lnTo>
                  <a:lnTo>
                    <a:pt x="7083" y="2516"/>
                  </a:lnTo>
                  <a:lnTo>
                    <a:pt x="7132" y="2540"/>
                  </a:lnTo>
                  <a:lnTo>
                    <a:pt x="7181" y="2589"/>
                  </a:lnTo>
                  <a:lnTo>
                    <a:pt x="7181" y="2638"/>
                  </a:lnTo>
                  <a:lnTo>
                    <a:pt x="7181" y="2711"/>
                  </a:lnTo>
                  <a:lnTo>
                    <a:pt x="7132" y="2784"/>
                  </a:lnTo>
                  <a:lnTo>
                    <a:pt x="7083" y="2858"/>
                  </a:lnTo>
                  <a:lnTo>
                    <a:pt x="6937" y="3028"/>
                  </a:lnTo>
                  <a:lnTo>
                    <a:pt x="6864" y="3175"/>
                  </a:lnTo>
                  <a:lnTo>
                    <a:pt x="6839" y="3322"/>
                  </a:lnTo>
                  <a:lnTo>
                    <a:pt x="6864" y="3395"/>
                  </a:lnTo>
                  <a:lnTo>
                    <a:pt x="6888" y="3419"/>
                  </a:lnTo>
                  <a:lnTo>
                    <a:pt x="6961" y="3517"/>
                  </a:lnTo>
                  <a:lnTo>
                    <a:pt x="7010" y="3615"/>
                  </a:lnTo>
                  <a:lnTo>
                    <a:pt x="7059" y="3712"/>
                  </a:lnTo>
                  <a:lnTo>
                    <a:pt x="7083" y="3810"/>
                  </a:lnTo>
                  <a:lnTo>
                    <a:pt x="7059" y="3908"/>
                  </a:lnTo>
                  <a:lnTo>
                    <a:pt x="7010" y="4005"/>
                  </a:lnTo>
                  <a:lnTo>
                    <a:pt x="6961" y="4103"/>
                  </a:lnTo>
                  <a:lnTo>
                    <a:pt x="6888" y="4201"/>
                  </a:lnTo>
                  <a:lnTo>
                    <a:pt x="6839" y="4225"/>
                  </a:lnTo>
                  <a:lnTo>
                    <a:pt x="6644" y="4225"/>
                  </a:lnTo>
                  <a:lnTo>
                    <a:pt x="6473" y="4128"/>
                  </a:lnTo>
                  <a:lnTo>
                    <a:pt x="6302" y="4005"/>
                  </a:lnTo>
                  <a:lnTo>
                    <a:pt x="6155" y="3859"/>
                  </a:lnTo>
                  <a:lnTo>
                    <a:pt x="5984" y="3786"/>
                  </a:lnTo>
                  <a:lnTo>
                    <a:pt x="5838" y="3761"/>
                  </a:lnTo>
                  <a:lnTo>
                    <a:pt x="5789" y="3786"/>
                  </a:lnTo>
                  <a:lnTo>
                    <a:pt x="5740" y="3810"/>
                  </a:lnTo>
                  <a:lnTo>
                    <a:pt x="5642" y="3883"/>
                  </a:lnTo>
                  <a:lnTo>
                    <a:pt x="5545" y="3957"/>
                  </a:lnTo>
                  <a:lnTo>
                    <a:pt x="5447" y="3981"/>
                  </a:lnTo>
                  <a:lnTo>
                    <a:pt x="5349" y="4005"/>
                  </a:lnTo>
                  <a:lnTo>
                    <a:pt x="5203" y="4030"/>
                  </a:lnTo>
                  <a:lnTo>
                    <a:pt x="5129" y="4054"/>
                  </a:lnTo>
                  <a:lnTo>
                    <a:pt x="5081" y="4103"/>
                  </a:lnTo>
                  <a:lnTo>
                    <a:pt x="5032" y="4128"/>
                  </a:lnTo>
                  <a:lnTo>
                    <a:pt x="4959" y="4152"/>
                  </a:lnTo>
                  <a:lnTo>
                    <a:pt x="4788" y="4201"/>
                  </a:lnTo>
                  <a:lnTo>
                    <a:pt x="4690" y="4201"/>
                  </a:lnTo>
                  <a:lnTo>
                    <a:pt x="4592" y="4250"/>
                  </a:lnTo>
                  <a:lnTo>
                    <a:pt x="4494" y="4298"/>
                  </a:lnTo>
                  <a:lnTo>
                    <a:pt x="4397" y="4372"/>
                  </a:lnTo>
                  <a:lnTo>
                    <a:pt x="4372" y="4421"/>
                  </a:lnTo>
                  <a:lnTo>
                    <a:pt x="4372" y="4494"/>
                  </a:lnTo>
                  <a:lnTo>
                    <a:pt x="4372" y="4616"/>
                  </a:lnTo>
                  <a:lnTo>
                    <a:pt x="4470" y="4787"/>
                  </a:lnTo>
                  <a:lnTo>
                    <a:pt x="4592" y="4958"/>
                  </a:lnTo>
                  <a:lnTo>
                    <a:pt x="4690" y="5031"/>
                  </a:lnTo>
                  <a:lnTo>
                    <a:pt x="4788" y="5056"/>
                  </a:lnTo>
                  <a:lnTo>
                    <a:pt x="4885" y="5080"/>
                  </a:lnTo>
                  <a:lnTo>
                    <a:pt x="5007" y="5080"/>
                  </a:lnTo>
                  <a:lnTo>
                    <a:pt x="5129" y="5056"/>
                  </a:lnTo>
                  <a:lnTo>
                    <a:pt x="5227" y="5007"/>
                  </a:lnTo>
                  <a:lnTo>
                    <a:pt x="5349" y="4933"/>
                  </a:lnTo>
                  <a:lnTo>
                    <a:pt x="5447" y="4860"/>
                  </a:lnTo>
                  <a:lnTo>
                    <a:pt x="5642" y="4665"/>
                  </a:lnTo>
                  <a:lnTo>
                    <a:pt x="5838" y="4518"/>
                  </a:lnTo>
                  <a:lnTo>
                    <a:pt x="6009" y="4421"/>
                  </a:lnTo>
                  <a:lnTo>
                    <a:pt x="6131" y="4372"/>
                  </a:lnTo>
                  <a:lnTo>
                    <a:pt x="6204" y="4396"/>
                  </a:lnTo>
                  <a:lnTo>
                    <a:pt x="6253" y="4445"/>
                  </a:lnTo>
                  <a:lnTo>
                    <a:pt x="6302" y="4494"/>
                  </a:lnTo>
                  <a:lnTo>
                    <a:pt x="6302" y="4567"/>
                  </a:lnTo>
                  <a:lnTo>
                    <a:pt x="6326" y="4640"/>
                  </a:lnTo>
                  <a:lnTo>
                    <a:pt x="6375" y="4714"/>
                  </a:lnTo>
                  <a:lnTo>
                    <a:pt x="6424" y="4738"/>
                  </a:lnTo>
                  <a:lnTo>
                    <a:pt x="6497" y="4763"/>
                  </a:lnTo>
                  <a:lnTo>
                    <a:pt x="6595" y="4787"/>
                  </a:lnTo>
                  <a:lnTo>
                    <a:pt x="6693" y="4811"/>
                  </a:lnTo>
                  <a:lnTo>
                    <a:pt x="6790" y="4885"/>
                  </a:lnTo>
                  <a:lnTo>
                    <a:pt x="6888" y="4958"/>
                  </a:lnTo>
                  <a:lnTo>
                    <a:pt x="6937" y="5031"/>
                  </a:lnTo>
                  <a:lnTo>
                    <a:pt x="6961" y="5153"/>
                  </a:lnTo>
                  <a:lnTo>
                    <a:pt x="6937" y="5251"/>
                  </a:lnTo>
                  <a:lnTo>
                    <a:pt x="6888" y="5324"/>
                  </a:lnTo>
                  <a:lnTo>
                    <a:pt x="6790" y="5398"/>
                  </a:lnTo>
                  <a:lnTo>
                    <a:pt x="6693" y="5471"/>
                  </a:lnTo>
                  <a:lnTo>
                    <a:pt x="6595" y="5520"/>
                  </a:lnTo>
                  <a:lnTo>
                    <a:pt x="6497" y="5520"/>
                  </a:lnTo>
                  <a:lnTo>
                    <a:pt x="6399" y="5544"/>
                  </a:lnTo>
                  <a:lnTo>
                    <a:pt x="6253" y="5642"/>
                  </a:lnTo>
                  <a:lnTo>
                    <a:pt x="6082" y="5764"/>
                  </a:lnTo>
                  <a:lnTo>
                    <a:pt x="5935" y="5910"/>
                  </a:lnTo>
                  <a:lnTo>
                    <a:pt x="5764" y="6057"/>
                  </a:lnTo>
                  <a:lnTo>
                    <a:pt x="5594" y="6179"/>
                  </a:lnTo>
                  <a:lnTo>
                    <a:pt x="5471" y="6252"/>
                  </a:lnTo>
                  <a:lnTo>
                    <a:pt x="5349" y="6277"/>
                  </a:lnTo>
                  <a:lnTo>
                    <a:pt x="5227" y="6326"/>
                  </a:lnTo>
                  <a:lnTo>
                    <a:pt x="5056" y="6448"/>
                  </a:lnTo>
                  <a:lnTo>
                    <a:pt x="4812" y="6643"/>
                  </a:lnTo>
                  <a:lnTo>
                    <a:pt x="4568" y="6887"/>
                  </a:lnTo>
                  <a:lnTo>
                    <a:pt x="4226" y="7229"/>
                  </a:lnTo>
                  <a:lnTo>
                    <a:pt x="4104" y="7327"/>
                  </a:lnTo>
                  <a:lnTo>
                    <a:pt x="3957" y="7449"/>
                  </a:lnTo>
                  <a:lnTo>
                    <a:pt x="3640" y="7644"/>
                  </a:lnTo>
                  <a:lnTo>
                    <a:pt x="3347" y="7767"/>
                  </a:lnTo>
                  <a:lnTo>
                    <a:pt x="3200" y="7791"/>
                  </a:lnTo>
                  <a:lnTo>
                    <a:pt x="3078" y="7815"/>
                  </a:lnTo>
                  <a:lnTo>
                    <a:pt x="2834" y="7815"/>
                  </a:lnTo>
                  <a:lnTo>
                    <a:pt x="2614" y="7864"/>
                  </a:lnTo>
                  <a:lnTo>
                    <a:pt x="2443" y="7938"/>
                  </a:lnTo>
                  <a:lnTo>
                    <a:pt x="2321" y="8011"/>
                  </a:lnTo>
                  <a:lnTo>
                    <a:pt x="2248" y="8084"/>
                  </a:lnTo>
                  <a:lnTo>
                    <a:pt x="2174" y="8182"/>
                  </a:lnTo>
                  <a:lnTo>
                    <a:pt x="2125" y="8279"/>
                  </a:lnTo>
                  <a:lnTo>
                    <a:pt x="2125" y="8377"/>
                  </a:lnTo>
                  <a:lnTo>
                    <a:pt x="2125" y="8475"/>
                  </a:lnTo>
                  <a:lnTo>
                    <a:pt x="2174" y="8573"/>
                  </a:lnTo>
                  <a:lnTo>
                    <a:pt x="2248" y="8670"/>
                  </a:lnTo>
                  <a:lnTo>
                    <a:pt x="2321" y="8768"/>
                  </a:lnTo>
                  <a:lnTo>
                    <a:pt x="2394" y="8841"/>
                  </a:lnTo>
                  <a:lnTo>
                    <a:pt x="2492" y="8890"/>
                  </a:lnTo>
                  <a:lnTo>
                    <a:pt x="2614" y="8939"/>
                  </a:lnTo>
                  <a:lnTo>
                    <a:pt x="2687" y="8939"/>
                  </a:lnTo>
                  <a:lnTo>
                    <a:pt x="2809" y="8988"/>
                  </a:lnTo>
                  <a:lnTo>
                    <a:pt x="2956" y="9085"/>
                  </a:lnTo>
                  <a:lnTo>
                    <a:pt x="3151" y="9232"/>
                  </a:lnTo>
                  <a:lnTo>
                    <a:pt x="3371" y="9427"/>
                  </a:lnTo>
                  <a:lnTo>
                    <a:pt x="3566" y="9623"/>
                  </a:lnTo>
                  <a:lnTo>
                    <a:pt x="3762" y="9769"/>
                  </a:lnTo>
                  <a:lnTo>
                    <a:pt x="3908" y="9867"/>
                  </a:lnTo>
                  <a:lnTo>
                    <a:pt x="4030" y="9891"/>
                  </a:lnTo>
                  <a:lnTo>
                    <a:pt x="4177" y="9867"/>
                  </a:lnTo>
                  <a:lnTo>
                    <a:pt x="4250" y="9843"/>
                  </a:lnTo>
                  <a:lnTo>
                    <a:pt x="4324" y="9818"/>
                  </a:lnTo>
                  <a:lnTo>
                    <a:pt x="4372" y="9769"/>
                  </a:lnTo>
                  <a:lnTo>
                    <a:pt x="4494" y="9745"/>
                  </a:lnTo>
                  <a:lnTo>
                    <a:pt x="4641" y="9720"/>
                  </a:lnTo>
                  <a:lnTo>
                    <a:pt x="4959" y="9720"/>
                  </a:lnTo>
                  <a:lnTo>
                    <a:pt x="5105" y="9769"/>
                  </a:lnTo>
                  <a:lnTo>
                    <a:pt x="5252" y="9818"/>
                  </a:lnTo>
                  <a:lnTo>
                    <a:pt x="5349" y="9916"/>
                  </a:lnTo>
                  <a:lnTo>
                    <a:pt x="5447" y="9989"/>
                  </a:lnTo>
                  <a:lnTo>
                    <a:pt x="5545" y="10038"/>
                  </a:lnTo>
                  <a:lnTo>
                    <a:pt x="5642" y="10087"/>
                  </a:lnTo>
                  <a:lnTo>
                    <a:pt x="5740" y="10087"/>
                  </a:lnTo>
                  <a:lnTo>
                    <a:pt x="5838" y="10136"/>
                  </a:lnTo>
                  <a:lnTo>
                    <a:pt x="5984" y="10209"/>
                  </a:lnTo>
                  <a:lnTo>
                    <a:pt x="6155" y="10331"/>
                  </a:lnTo>
                  <a:lnTo>
                    <a:pt x="6302" y="10478"/>
                  </a:lnTo>
                  <a:lnTo>
                    <a:pt x="6473" y="10624"/>
                  </a:lnTo>
                  <a:lnTo>
                    <a:pt x="6644" y="10746"/>
                  </a:lnTo>
                  <a:lnTo>
                    <a:pt x="6790" y="10819"/>
                  </a:lnTo>
                  <a:lnTo>
                    <a:pt x="6888" y="10844"/>
                  </a:lnTo>
                  <a:lnTo>
                    <a:pt x="6961" y="10868"/>
                  </a:lnTo>
                  <a:lnTo>
                    <a:pt x="7083" y="10917"/>
                  </a:lnTo>
                  <a:lnTo>
                    <a:pt x="7181" y="10966"/>
                  </a:lnTo>
                  <a:lnTo>
                    <a:pt x="7254" y="11039"/>
                  </a:lnTo>
                  <a:lnTo>
                    <a:pt x="7352" y="11113"/>
                  </a:lnTo>
                  <a:lnTo>
                    <a:pt x="7450" y="11186"/>
                  </a:lnTo>
                  <a:lnTo>
                    <a:pt x="7547" y="11210"/>
                  </a:lnTo>
                  <a:lnTo>
                    <a:pt x="7645" y="11235"/>
                  </a:lnTo>
                  <a:lnTo>
                    <a:pt x="7743" y="11259"/>
                  </a:lnTo>
                  <a:lnTo>
                    <a:pt x="7840" y="11283"/>
                  </a:lnTo>
                  <a:lnTo>
                    <a:pt x="7938" y="11357"/>
                  </a:lnTo>
                  <a:lnTo>
                    <a:pt x="8036" y="11430"/>
                  </a:lnTo>
                  <a:lnTo>
                    <a:pt x="8109" y="11528"/>
                  </a:lnTo>
                  <a:lnTo>
                    <a:pt x="8158" y="11625"/>
                  </a:lnTo>
                  <a:lnTo>
                    <a:pt x="8207" y="11723"/>
                  </a:lnTo>
                  <a:lnTo>
                    <a:pt x="8207" y="11796"/>
                  </a:lnTo>
                  <a:lnTo>
                    <a:pt x="8207" y="11894"/>
                  </a:lnTo>
                  <a:lnTo>
                    <a:pt x="8158" y="11992"/>
                  </a:lnTo>
                  <a:lnTo>
                    <a:pt x="8109" y="12089"/>
                  </a:lnTo>
                  <a:lnTo>
                    <a:pt x="8036" y="12187"/>
                  </a:lnTo>
                  <a:lnTo>
                    <a:pt x="7963" y="12285"/>
                  </a:lnTo>
                  <a:lnTo>
                    <a:pt x="7889" y="12383"/>
                  </a:lnTo>
                  <a:lnTo>
                    <a:pt x="7840" y="12480"/>
                  </a:lnTo>
                  <a:lnTo>
                    <a:pt x="7840" y="12578"/>
                  </a:lnTo>
                  <a:lnTo>
                    <a:pt x="7816" y="12676"/>
                  </a:lnTo>
                  <a:lnTo>
                    <a:pt x="7718" y="12822"/>
                  </a:lnTo>
                  <a:lnTo>
                    <a:pt x="7596" y="12969"/>
                  </a:lnTo>
                  <a:lnTo>
                    <a:pt x="7450" y="13140"/>
                  </a:lnTo>
                  <a:lnTo>
                    <a:pt x="7303" y="13311"/>
                  </a:lnTo>
                  <a:lnTo>
                    <a:pt x="7181" y="13457"/>
                  </a:lnTo>
                  <a:lnTo>
                    <a:pt x="7108" y="13604"/>
                  </a:lnTo>
                  <a:lnTo>
                    <a:pt x="7083" y="13701"/>
                  </a:lnTo>
                  <a:lnTo>
                    <a:pt x="7034" y="13823"/>
                  </a:lnTo>
                  <a:lnTo>
                    <a:pt x="6961" y="13970"/>
                  </a:lnTo>
                  <a:lnTo>
                    <a:pt x="6839" y="14117"/>
                  </a:lnTo>
                  <a:lnTo>
                    <a:pt x="6693" y="14288"/>
                  </a:lnTo>
                  <a:lnTo>
                    <a:pt x="6546" y="14434"/>
                  </a:lnTo>
                  <a:lnTo>
                    <a:pt x="6424" y="14605"/>
                  </a:lnTo>
                  <a:lnTo>
                    <a:pt x="6351" y="14752"/>
                  </a:lnTo>
                  <a:lnTo>
                    <a:pt x="6302" y="14849"/>
                  </a:lnTo>
                  <a:lnTo>
                    <a:pt x="6277" y="14947"/>
                  </a:lnTo>
                  <a:lnTo>
                    <a:pt x="6229" y="15069"/>
                  </a:lnTo>
                  <a:lnTo>
                    <a:pt x="6131" y="15216"/>
                  </a:lnTo>
                  <a:lnTo>
                    <a:pt x="6033" y="15338"/>
                  </a:lnTo>
                  <a:lnTo>
                    <a:pt x="5911" y="15460"/>
                  </a:lnTo>
                  <a:lnTo>
                    <a:pt x="5813" y="15582"/>
                  </a:lnTo>
                  <a:lnTo>
                    <a:pt x="5764" y="15704"/>
                  </a:lnTo>
                  <a:lnTo>
                    <a:pt x="5740" y="15802"/>
                  </a:lnTo>
                  <a:lnTo>
                    <a:pt x="5764" y="15973"/>
                  </a:lnTo>
                  <a:lnTo>
                    <a:pt x="5789" y="16046"/>
                  </a:lnTo>
                  <a:lnTo>
                    <a:pt x="5838" y="16095"/>
                  </a:lnTo>
                  <a:lnTo>
                    <a:pt x="5862" y="16144"/>
                  </a:lnTo>
                  <a:lnTo>
                    <a:pt x="5911" y="16217"/>
                  </a:lnTo>
                  <a:lnTo>
                    <a:pt x="5935" y="16388"/>
                  </a:lnTo>
                  <a:lnTo>
                    <a:pt x="5911" y="16461"/>
                  </a:lnTo>
                  <a:lnTo>
                    <a:pt x="5862" y="16510"/>
                  </a:lnTo>
                  <a:lnTo>
                    <a:pt x="5813" y="16559"/>
                  </a:lnTo>
                  <a:lnTo>
                    <a:pt x="5642" y="16559"/>
                  </a:lnTo>
                  <a:lnTo>
                    <a:pt x="5545" y="16510"/>
                  </a:lnTo>
                  <a:lnTo>
                    <a:pt x="5447" y="16461"/>
                  </a:lnTo>
                  <a:lnTo>
                    <a:pt x="5349" y="16388"/>
                  </a:lnTo>
                  <a:lnTo>
                    <a:pt x="5276" y="16266"/>
                  </a:lnTo>
                  <a:lnTo>
                    <a:pt x="5227" y="16119"/>
                  </a:lnTo>
                  <a:lnTo>
                    <a:pt x="5178" y="15973"/>
                  </a:lnTo>
                  <a:lnTo>
                    <a:pt x="5178" y="15802"/>
                  </a:lnTo>
                  <a:lnTo>
                    <a:pt x="5154" y="15655"/>
                  </a:lnTo>
                  <a:lnTo>
                    <a:pt x="5105" y="15484"/>
                  </a:lnTo>
                  <a:lnTo>
                    <a:pt x="5056" y="15338"/>
                  </a:lnTo>
                  <a:lnTo>
                    <a:pt x="4983" y="15240"/>
                  </a:lnTo>
                  <a:lnTo>
                    <a:pt x="4934" y="15191"/>
                  </a:lnTo>
                  <a:lnTo>
                    <a:pt x="4910" y="15093"/>
                  </a:lnTo>
                  <a:lnTo>
                    <a:pt x="4836" y="14849"/>
                  </a:lnTo>
                  <a:lnTo>
                    <a:pt x="4812" y="14556"/>
                  </a:lnTo>
                  <a:lnTo>
                    <a:pt x="4788" y="14214"/>
                  </a:lnTo>
                  <a:lnTo>
                    <a:pt x="4788" y="13970"/>
                  </a:lnTo>
                  <a:lnTo>
                    <a:pt x="4788" y="13799"/>
                  </a:lnTo>
                  <a:lnTo>
                    <a:pt x="4739" y="13604"/>
                  </a:lnTo>
                  <a:lnTo>
                    <a:pt x="4714" y="13433"/>
                  </a:lnTo>
                  <a:lnTo>
                    <a:pt x="4641" y="13237"/>
                  </a:lnTo>
                  <a:lnTo>
                    <a:pt x="4568" y="13066"/>
                  </a:lnTo>
                  <a:lnTo>
                    <a:pt x="4494" y="12920"/>
                  </a:lnTo>
                  <a:lnTo>
                    <a:pt x="4397" y="12773"/>
                  </a:lnTo>
                  <a:lnTo>
                    <a:pt x="4324" y="12676"/>
                  </a:lnTo>
                  <a:lnTo>
                    <a:pt x="4128" y="12456"/>
                  </a:lnTo>
                  <a:lnTo>
                    <a:pt x="3982" y="12260"/>
                  </a:lnTo>
                  <a:lnTo>
                    <a:pt x="3884" y="12114"/>
                  </a:lnTo>
                  <a:lnTo>
                    <a:pt x="3835" y="11992"/>
                  </a:lnTo>
                  <a:lnTo>
                    <a:pt x="3811" y="11845"/>
                  </a:lnTo>
                  <a:lnTo>
                    <a:pt x="3786" y="11772"/>
                  </a:lnTo>
                  <a:lnTo>
                    <a:pt x="3737" y="11723"/>
                  </a:lnTo>
                  <a:lnTo>
                    <a:pt x="3713" y="11650"/>
                  </a:lnTo>
                  <a:lnTo>
                    <a:pt x="3664" y="11528"/>
                  </a:lnTo>
                  <a:lnTo>
                    <a:pt x="3664" y="11381"/>
                  </a:lnTo>
                  <a:lnTo>
                    <a:pt x="3640" y="11235"/>
                  </a:lnTo>
                  <a:lnTo>
                    <a:pt x="3664" y="11088"/>
                  </a:lnTo>
                  <a:lnTo>
                    <a:pt x="3664" y="10942"/>
                  </a:lnTo>
                  <a:lnTo>
                    <a:pt x="3713" y="10819"/>
                  </a:lnTo>
                  <a:lnTo>
                    <a:pt x="3737" y="10771"/>
                  </a:lnTo>
                  <a:lnTo>
                    <a:pt x="3786" y="10697"/>
                  </a:lnTo>
                  <a:lnTo>
                    <a:pt x="3811" y="10648"/>
                  </a:lnTo>
                  <a:lnTo>
                    <a:pt x="3835" y="10478"/>
                  </a:lnTo>
                  <a:lnTo>
                    <a:pt x="3811" y="10307"/>
                  </a:lnTo>
                  <a:lnTo>
                    <a:pt x="3786" y="10233"/>
                  </a:lnTo>
                  <a:lnTo>
                    <a:pt x="3737" y="10184"/>
                  </a:lnTo>
                  <a:lnTo>
                    <a:pt x="3689" y="10160"/>
                  </a:lnTo>
                  <a:lnTo>
                    <a:pt x="3615" y="10111"/>
                  </a:lnTo>
                  <a:lnTo>
                    <a:pt x="3444" y="10087"/>
                  </a:lnTo>
                  <a:lnTo>
                    <a:pt x="3347" y="10062"/>
                  </a:lnTo>
                  <a:lnTo>
                    <a:pt x="3200" y="9989"/>
                  </a:lnTo>
                  <a:lnTo>
                    <a:pt x="3054" y="9867"/>
                  </a:lnTo>
                  <a:lnTo>
                    <a:pt x="2883" y="9720"/>
                  </a:lnTo>
                  <a:lnTo>
                    <a:pt x="2712" y="9574"/>
                  </a:lnTo>
                  <a:lnTo>
                    <a:pt x="2565" y="9452"/>
                  </a:lnTo>
                  <a:lnTo>
                    <a:pt x="2419" y="9354"/>
                  </a:lnTo>
                  <a:lnTo>
                    <a:pt x="2321" y="9330"/>
                  </a:lnTo>
                  <a:lnTo>
                    <a:pt x="2199" y="9281"/>
                  </a:lnTo>
                  <a:lnTo>
                    <a:pt x="2003" y="9159"/>
                  </a:lnTo>
                  <a:lnTo>
                    <a:pt x="1784" y="8988"/>
                  </a:lnTo>
                  <a:lnTo>
                    <a:pt x="1539" y="8768"/>
                  </a:lnTo>
                  <a:lnTo>
                    <a:pt x="1246" y="8402"/>
                  </a:lnTo>
                  <a:lnTo>
                    <a:pt x="1078" y="8185"/>
                  </a:lnTo>
                  <a:lnTo>
                    <a:pt x="1124" y="7840"/>
                  </a:lnTo>
                  <a:lnTo>
                    <a:pt x="1197" y="7473"/>
                  </a:lnTo>
                  <a:lnTo>
                    <a:pt x="1295" y="7132"/>
                  </a:lnTo>
                  <a:lnTo>
                    <a:pt x="1393" y="6790"/>
                  </a:lnTo>
                  <a:lnTo>
                    <a:pt x="1515" y="6448"/>
                  </a:lnTo>
                  <a:lnTo>
                    <a:pt x="1637" y="6106"/>
                  </a:lnTo>
                  <a:lnTo>
                    <a:pt x="1784" y="5788"/>
                  </a:lnTo>
                  <a:lnTo>
                    <a:pt x="1954" y="5471"/>
                  </a:lnTo>
                  <a:lnTo>
                    <a:pt x="2125" y="5153"/>
                  </a:lnTo>
                  <a:lnTo>
                    <a:pt x="2296" y="4860"/>
                  </a:lnTo>
                  <a:lnTo>
                    <a:pt x="2516" y="4567"/>
                  </a:lnTo>
                  <a:lnTo>
                    <a:pt x="2712" y="4298"/>
                  </a:lnTo>
                  <a:lnTo>
                    <a:pt x="3151" y="3737"/>
                  </a:lnTo>
                  <a:lnTo>
                    <a:pt x="3664" y="3248"/>
                  </a:lnTo>
                  <a:lnTo>
                    <a:pt x="4079" y="3248"/>
                  </a:lnTo>
                  <a:lnTo>
                    <a:pt x="4299" y="3297"/>
                  </a:lnTo>
                  <a:lnTo>
                    <a:pt x="4470" y="3346"/>
                  </a:lnTo>
                  <a:lnTo>
                    <a:pt x="4592" y="3419"/>
                  </a:lnTo>
                  <a:lnTo>
                    <a:pt x="4690" y="3493"/>
                  </a:lnTo>
                  <a:lnTo>
                    <a:pt x="4788" y="3517"/>
                  </a:lnTo>
                  <a:lnTo>
                    <a:pt x="4885" y="3493"/>
                  </a:lnTo>
                  <a:lnTo>
                    <a:pt x="4983" y="3419"/>
                  </a:lnTo>
                  <a:lnTo>
                    <a:pt x="5056" y="3346"/>
                  </a:lnTo>
                  <a:lnTo>
                    <a:pt x="5178" y="3297"/>
                  </a:lnTo>
                  <a:lnTo>
                    <a:pt x="5276" y="3248"/>
                  </a:lnTo>
                  <a:lnTo>
                    <a:pt x="5349" y="3248"/>
                  </a:lnTo>
                  <a:lnTo>
                    <a:pt x="5471" y="3199"/>
                  </a:lnTo>
                  <a:lnTo>
                    <a:pt x="5594" y="3126"/>
                  </a:lnTo>
                  <a:lnTo>
                    <a:pt x="5764" y="3004"/>
                  </a:lnTo>
                  <a:lnTo>
                    <a:pt x="5935" y="2858"/>
                  </a:lnTo>
                  <a:lnTo>
                    <a:pt x="6131" y="2711"/>
                  </a:lnTo>
                  <a:lnTo>
                    <a:pt x="6375" y="2589"/>
                  </a:lnTo>
                  <a:lnTo>
                    <a:pt x="6619" y="2516"/>
                  </a:lnTo>
                  <a:lnTo>
                    <a:pt x="6888" y="2467"/>
                  </a:lnTo>
                  <a:close/>
                  <a:moveTo>
                    <a:pt x="9379" y="0"/>
                  </a:moveTo>
                  <a:lnTo>
                    <a:pt x="8891" y="24"/>
                  </a:lnTo>
                  <a:lnTo>
                    <a:pt x="8427" y="49"/>
                  </a:lnTo>
                  <a:lnTo>
                    <a:pt x="7963" y="122"/>
                  </a:lnTo>
                  <a:lnTo>
                    <a:pt x="7499" y="195"/>
                  </a:lnTo>
                  <a:lnTo>
                    <a:pt x="7034" y="293"/>
                  </a:lnTo>
                  <a:lnTo>
                    <a:pt x="6595" y="440"/>
                  </a:lnTo>
                  <a:lnTo>
                    <a:pt x="6155" y="586"/>
                  </a:lnTo>
                  <a:lnTo>
                    <a:pt x="5740" y="733"/>
                  </a:lnTo>
                  <a:lnTo>
                    <a:pt x="5325" y="928"/>
                  </a:lnTo>
                  <a:lnTo>
                    <a:pt x="4910" y="1148"/>
                  </a:lnTo>
                  <a:lnTo>
                    <a:pt x="4519" y="1368"/>
                  </a:lnTo>
                  <a:lnTo>
                    <a:pt x="4128" y="1612"/>
                  </a:lnTo>
                  <a:lnTo>
                    <a:pt x="3762" y="1881"/>
                  </a:lnTo>
                  <a:lnTo>
                    <a:pt x="3420" y="2149"/>
                  </a:lnTo>
                  <a:lnTo>
                    <a:pt x="3078" y="2442"/>
                  </a:lnTo>
                  <a:lnTo>
                    <a:pt x="2760" y="2760"/>
                  </a:lnTo>
                  <a:lnTo>
                    <a:pt x="2443" y="3077"/>
                  </a:lnTo>
                  <a:lnTo>
                    <a:pt x="2150" y="3419"/>
                  </a:lnTo>
                  <a:lnTo>
                    <a:pt x="1881" y="3761"/>
                  </a:lnTo>
                  <a:lnTo>
                    <a:pt x="1613" y="4128"/>
                  </a:lnTo>
                  <a:lnTo>
                    <a:pt x="1368" y="4518"/>
                  </a:lnTo>
                  <a:lnTo>
                    <a:pt x="1149" y="4909"/>
                  </a:lnTo>
                  <a:lnTo>
                    <a:pt x="929" y="5324"/>
                  </a:lnTo>
                  <a:lnTo>
                    <a:pt x="733" y="5739"/>
                  </a:lnTo>
                  <a:lnTo>
                    <a:pt x="587" y="6155"/>
                  </a:lnTo>
                  <a:lnTo>
                    <a:pt x="440" y="6594"/>
                  </a:lnTo>
                  <a:lnTo>
                    <a:pt x="294" y="7034"/>
                  </a:lnTo>
                  <a:lnTo>
                    <a:pt x="196" y="7498"/>
                  </a:lnTo>
                  <a:lnTo>
                    <a:pt x="123" y="7962"/>
                  </a:lnTo>
                  <a:lnTo>
                    <a:pt x="49" y="8426"/>
                  </a:lnTo>
                  <a:lnTo>
                    <a:pt x="25" y="8890"/>
                  </a:lnTo>
                  <a:lnTo>
                    <a:pt x="1" y="9378"/>
                  </a:lnTo>
                  <a:lnTo>
                    <a:pt x="25" y="9867"/>
                  </a:lnTo>
                  <a:lnTo>
                    <a:pt x="49" y="10331"/>
                  </a:lnTo>
                  <a:lnTo>
                    <a:pt x="123" y="10795"/>
                  </a:lnTo>
                  <a:lnTo>
                    <a:pt x="196" y="11259"/>
                  </a:lnTo>
                  <a:lnTo>
                    <a:pt x="294" y="11723"/>
                  </a:lnTo>
                  <a:lnTo>
                    <a:pt x="440" y="12163"/>
                  </a:lnTo>
                  <a:lnTo>
                    <a:pt x="587" y="12602"/>
                  </a:lnTo>
                  <a:lnTo>
                    <a:pt x="733" y="13018"/>
                  </a:lnTo>
                  <a:lnTo>
                    <a:pt x="929" y="13433"/>
                  </a:lnTo>
                  <a:lnTo>
                    <a:pt x="1149" y="13848"/>
                  </a:lnTo>
                  <a:lnTo>
                    <a:pt x="1368" y="14239"/>
                  </a:lnTo>
                  <a:lnTo>
                    <a:pt x="1613" y="14629"/>
                  </a:lnTo>
                  <a:lnTo>
                    <a:pt x="1881" y="14996"/>
                  </a:lnTo>
                  <a:lnTo>
                    <a:pt x="2150" y="15338"/>
                  </a:lnTo>
                  <a:lnTo>
                    <a:pt x="2443" y="15680"/>
                  </a:lnTo>
                  <a:lnTo>
                    <a:pt x="2760" y="15997"/>
                  </a:lnTo>
                  <a:lnTo>
                    <a:pt x="3078" y="16315"/>
                  </a:lnTo>
                  <a:lnTo>
                    <a:pt x="3420" y="16608"/>
                  </a:lnTo>
                  <a:lnTo>
                    <a:pt x="3762" y="16876"/>
                  </a:lnTo>
                  <a:lnTo>
                    <a:pt x="4128" y="17145"/>
                  </a:lnTo>
                  <a:lnTo>
                    <a:pt x="4519" y="17389"/>
                  </a:lnTo>
                  <a:lnTo>
                    <a:pt x="4910" y="17609"/>
                  </a:lnTo>
                  <a:lnTo>
                    <a:pt x="5325" y="17829"/>
                  </a:lnTo>
                  <a:lnTo>
                    <a:pt x="5740" y="18024"/>
                  </a:lnTo>
                  <a:lnTo>
                    <a:pt x="6155" y="18171"/>
                  </a:lnTo>
                  <a:lnTo>
                    <a:pt x="6595" y="18317"/>
                  </a:lnTo>
                  <a:lnTo>
                    <a:pt x="7034" y="18464"/>
                  </a:lnTo>
                  <a:lnTo>
                    <a:pt x="7499" y="18562"/>
                  </a:lnTo>
                  <a:lnTo>
                    <a:pt x="7963" y="18635"/>
                  </a:lnTo>
                  <a:lnTo>
                    <a:pt x="8427" y="18708"/>
                  </a:lnTo>
                  <a:lnTo>
                    <a:pt x="8891" y="18733"/>
                  </a:lnTo>
                  <a:lnTo>
                    <a:pt x="9379" y="18757"/>
                  </a:lnTo>
                  <a:lnTo>
                    <a:pt x="9868" y="18733"/>
                  </a:lnTo>
                  <a:lnTo>
                    <a:pt x="10332" y="18708"/>
                  </a:lnTo>
                  <a:lnTo>
                    <a:pt x="10796" y="18635"/>
                  </a:lnTo>
                  <a:lnTo>
                    <a:pt x="11260" y="18562"/>
                  </a:lnTo>
                  <a:lnTo>
                    <a:pt x="11724" y="18464"/>
                  </a:lnTo>
                  <a:lnTo>
                    <a:pt x="12163" y="18317"/>
                  </a:lnTo>
                  <a:lnTo>
                    <a:pt x="12603" y="18171"/>
                  </a:lnTo>
                  <a:lnTo>
                    <a:pt x="13018" y="18024"/>
                  </a:lnTo>
                  <a:lnTo>
                    <a:pt x="13433" y="17829"/>
                  </a:lnTo>
                  <a:lnTo>
                    <a:pt x="13848" y="17609"/>
                  </a:lnTo>
                  <a:lnTo>
                    <a:pt x="14239" y="17389"/>
                  </a:lnTo>
                  <a:lnTo>
                    <a:pt x="14630" y="17145"/>
                  </a:lnTo>
                  <a:lnTo>
                    <a:pt x="14996" y="16876"/>
                  </a:lnTo>
                  <a:lnTo>
                    <a:pt x="15338" y="16608"/>
                  </a:lnTo>
                  <a:lnTo>
                    <a:pt x="15680" y="16315"/>
                  </a:lnTo>
                  <a:lnTo>
                    <a:pt x="15998" y="15997"/>
                  </a:lnTo>
                  <a:lnTo>
                    <a:pt x="16315" y="15680"/>
                  </a:lnTo>
                  <a:lnTo>
                    <a:pt x="16608" y="15338"/>
                  </a:lnTo>
                  <a:lnTo>
                    <a:pt x="16877" y="14996"/>
                  </a:lnTo>
                  <a:lnTo>
                    <a:pt x="17146" y="14629"/>
                  </a:lnTo>
                  <a:lnTo>
                    <a:pt x="17390" y="14239"/>
                  </a:lnTo>
                  <a:lnTo>
                    <a:pt x="17610" y="13848"/>
                  </a:lnTo>
                  <a:lnTo>
                    <a:pt x="17829" y="13433"/>
                  </a:lnTo>
                  <a:lnTo>
                    <a:pt x="18025" y="13018"/>
                  </a:lnTo>
                  <a:lnTo>
                    <a:pt x="18171" y="12602"/>
                  </a:lnTo>
                  <a:lnTo>
                    <a:pt x="18318" y="12163"/>
                  </a:lnTo>
                  <a:lnTo>
                    <a:pt x="18464" y="11723"/>
                  </a:lnTo>
                  <a:lnTo>
                    <a:pt x="18562" y="11259"/>
                  </a:lnTo>
                  <a:lnTo>
                    <a:pt x="18635" y="10795"/>
                  </a:lnTo>
                  <a:lnTo>
                    <a:pt x="18709" y="10331"/>
                  </a:lnTo>
                  <a:lnTo>
                    <a:pt x="18733" y="9867"/>
                  </a:lnTo>
                  <a:lnTo>
                    <a:pt x="18758" y="9378"/>
                  </a:lnTo>
                  <a:lnTo>
                    <a:pt x="18733" y="8890"/>
                  </a:lnTo>
                  <a:lnTo>
                    <a:pt x="18709" y="8426"/>
                  </a:lnTo>
                  <a:lnTo>
                    <a:pt x="18635" y="7962"/>
                  </a:lnTo>
                  <a:lnTo>
                    <a:pt x="18562" y="7498"/>
                  </a:lnTo>
                  <a:lnTo>
                    <a:pt x="18464" y="7034"/>
                  </a:lnTo>
                  <a:lnTo>
                    <a:pt x="18318" y="6594"/>
                  </a:lnTo>
                  <a:lnTo>
                    <a:pt x="18171" y="6155"/>
                  </a:lnTo>
                  <a:lnTo>
                    <a:pt x="18025" y="5739"/>
                  </a:lnTo>
                  <a:lnTo>
                    <a:pt x="17829" y="5324"/>
                  </a:lnTo>
                  <a:lnTo>
                    <a:pt x="17610" y="4909"/>
                  </a:lnTo>
                  <a:lnTo>
                    <a:pt x="17390" y="4518"/>
                  </a:lnTo>
                  <a:lnTo>
                    <a:pt x="17146" y="4128"/>
                  </a:lnTo>
                  <a:lnTo>
                    <a:pt x="16877" y="3761"/>
                  </a:lnTo>
                  <a:lnTo>
                    <a:pt x="16608" y="3419"/>
                  </a:lnTo>
                  <a:lnTo>
                    <a:pt x="16315" y="3077"/>
                  </a:lnTo>
                  <a:lnTo>
                    <a:pt x="15998" y="2760"/>
                  </a:lnTo>
                  <a:lnTo>
                    <a:pt x="15680" y="2442"/>
                  </a:lnTo>
                  <a:lnTo>
                    <a:pt x="15338" y="2149"/>
                  </a:lnTo>
                  <a:lnTo>
                    <a:pt x="14996" y="1881"/>
                  </a:lnTo>
                  <a:lnTo>
                    <a:pt x="14630" y="1612"/>
                  </a:lnTo>
                  <a:lnTo>
                    <a:pt x="14239" y="1368"/>
                  </a:lnTo>
                  <a:lnTo>
                    <a:pt x="13848" y="1148"/>
                  </a:lnTo>
                  <a:lnTo>
                    <a:pt x="13433" y="928"/>
                  </a:lnTo>
                  <a:lnTo>
                    <a:pt x="13018" y="733"/>
                  </a:lnTo>
                  <a:lnTo>
                    <a:pt x="12603" y="586"/>
                  </a:lnTo>
                  <a:lnTo>
                    <a:pt x="12163" y="440"/>
                  </a:lnTo>
                  <a:lnTo>
                    <a:pt x="11724" y="293"/>
                  </a:lnTo>
                  <a:lnTo>
                    <a:pt x="11260" y="195"/>
                  </a:lnTo>
                  <a:lnTo>
                    <a:pt x="10796" y="122"/>
                  </a:lnTo>
                  <a:lnTo>
                    <a:pt x="10332" y="49"/>
                  </a:lnTo>
                  <a:lnTo>
                    <a:pt x="9868" y="24"/>
                  </a:lnTo>
                  <a:lnTo>
                    <a:pt x="9379" y="0"/>
                  </a:lnTo>
                  <a:close/>
                </a:path>
              </a:pathLst>
            </a:custGeom>
            <a:solidFill>
              <a:srgbClr val="005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796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Google Shape;3877;p19"/>
          <p:cNvSpPr txBox="1">
            <a:spLocks noGrp="1"/>
          </p:cNvSpPr>
          <p:nvPr>
            <p:ph type="ctrTitle" idx="4294967295"/>
          </p:nvPr>
        </p:nvSpPr>
        <p:spPr>
          <a:xfrm>
            <a:off x="2011275" y="3064929"/>
            <a:ext cx="5495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D3EBD5"/>
                </a:solidFill>
              </a:rPr>
              <a:t>Intention</a:t>
            </a:r>
            <a:br>
              <a:rPr lang="en" sz="7200" dirty="0">
                <a:solidFill>
                  <a:srgbClr val="D3EBD5"/>
                </a:solidFill>
              </a:rPr>
            </a:br>
            <a:r>
              <a:rPr lang="en" sz="7200" dirty="0">
                <a:solidFill>
                  <a:srgbClr val="D3EBD5"/>
                </a:solidFill>
              </a:rPr>
              <a:t>Location</a:t>
            </a:r>
            <a:br>
              <a:rPr lang="en" sz="7200" dirty="0">
                <a:solidFill>
                  <a:srgbClr val="D3EBD5"/>
                </a:solidFill>
              </a:rPr>
            </a:br>
            <a:r>
              <a:rPr lang="en" sz="7200" dirty="0">
                <a:solidFill>
                  <a:srgbClr val="D3EBD5"/>
                </a:solidFill>
              </a:rPr>
              <a:t>Details</a:t>
            </a:r>
            <a:endParaRPr sz="7200" dirty="0">
              <a:solidFill>
                <a:srgbClr val="D3EBD5"/>
              </a:solidFill>
            </a:endParaRPr>
          </a:p>
        </p:txBody>
      </p:sp>
      <p:sp>
        <p:nvSpPr>
          <p:cNvPr id="3879" name="Google Shape;3879;p19"/>
          <p:cNvSpPr/>
          <p:nvPr/>
        </p:nvSpPr>
        <p:spPr>
          <a:xfrm>
            <a:off x="3453557" y="4135382"/>
            <a:ext cx="270850" cy="2586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8" name="Google Shape;3888;p19"/>
          <p:cNvSpPr/>
          <p:nvPr/>
        </p:nvSpPr>
        <p:spPr>
          <a:xfrm rot="2466991">
            <a:off x="3796142" y="302173"/>
            <a:ext cx="376301" cy="3593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Google Shape;3889;p19"/>
          <p:cNvSpPr/>
          <p:nvPr/>
        </p:nvSpPr>
        <p:spPr>
          <a:xfrm rot="-1609377">
            <a:off x="1659416" y="4224585"/>
            <a:ext cx="270839" cy="25860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0" name="Google Shape;3890;p19"/>
          <p:cNvSpPr/>
          <p:nvPr/>
        </p:nvSpPr>
        <p:spPr>
          <a:xfrm rot="2925705">
            <a:off x="7055286" y="2780480"/>
            <a:ext cx="202799" cy="19364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" name="Google Shape;3891;p19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2" name="Google Shape;3892;p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3" name="Google Shape;4129;p39">
            <a:extLst>
              <a:ext uri="{FF2B5EF4-FFF2-40B4-BE49-F238E27FC236}">
                <a16:creationId xmlns:a16="http://schemas.microsoft.com/office/drawing/2014/main" id="{174664F1-1191-AD4B-8BC7-F6663F4B7A60}"/>
              </a:ext>
            </a:extLst>
          </p:cNvPr>
          <p:cNvSpPr/>
          <p:nvPr/>
        </p:nvSpPr>
        <p:spPr>
          <a:xfrm>
            <a:off x="5708389" y="3683727"/>
            <a:ext cx="867457" cy="868704"/>
          </a:xfrm>
          <a:custGeom>
            <a:avLst/>
            <a:gdLst/>
            <a:ahLst/>
            <a:cxnLst/>
            <a:rect l="l" t="t" r="r" b="b"/>
            <a:pathLst>
              <a:path w="16706" h="16730" extrusionOk="0">
                <a:moveTo>
                  <a:pt x="10331" y="0"/>
                </a:moveTo>
                <a:lnTo>
                  <a:pt x="10747" y="513"/>
                </a:lnTo>
                <a:lnTo>
                  <a:pt x="10942" y="782"/>
                </a:lnTo>
                <a:lnTo>
                  <a:pt x="11137" y="1050"/>
                </a:lnTo>
                <a:lnTo>
                  <a:pt x="11284" y="1343"/>
                </a:lnTo>
                <a:lnTo>
                  <a:pt x="11455" y="1636"/>
                </a:lnTo>
                <a:lnTo>
                  <a:pt x="11577" y="1929"/>
                </a:lnTo>
                <a:lnTo>
                  <a:pt x="11723" y="2223"/>
                </a:lnTo>
                <a:lnTo>
                  <a:pt x="11821" y="2540"/>
                </a:lnTo>
                <a:lnTo>
                  <a:pt x="11919" y="2858"/>
                </a:lnTo>
                <a:lnTo>
                  <a:pt x="12017" y="3199"/>
                </a:lnTo>
                <a:lnTo>
                  <a:pt x="12090" y="3517"/>
                </a:lnTo>
                <a:lnTo>
                  <a:pt x="12139" y="3859"/>
                </a:lnTo>
                <a:lnTo>
                  <a:pt x="12187" y="4201"/>
                </a:lnTo>
                <a:lnTo>
                  <a:pt x="12212" y="4543"/>
                </a:lnTo>
                <a:lnTo>
                  <a:pt x="12212" y="4909"/>
                </a:lnTo>
                <a:lnTo>
                  <a:pt x="12212" y="5275"/>
                </a:lnTo>
                <a:lnTo>
                  <a:pt x="12187" y="5642"/>
                </a:lnTo>
                <a:lnTo>
                  <a:pt x="12139" y="6008"/>
                </a:lnTo>
                <a:lnTo>
                  <a:pt x="12065" y="6374"/>
                </a:lnTo>
                <a:lnTo>
                  <a:pt x="11992" y="6741"/>
                </a:lnTo>
                <a:lnTo>
                  <a:pt x="11894" y="7083"/>
                </a:lnTo>
                <a:lnTo>
                  <a:pt x="11772" y="7425"/>
                </a:lnTo>
                <a:lnTo>
                  <a:pt x="11650" y="7742"/>
                </a:lnTo>
                <a:lnTo>
                  <a:pt x="11504" y="8084"/>
                </a:lnTo>
                <a:lnTo>
                  <a:pt x="11333" y="8402"/>
                </a:lnTo>
                <a:lnTo>
                  <a:pt x="11162" y="8695"/>
                </a:lnTo>
                <a:lnTo>
                  <a:pt x="10966" y="8988"/>
                </a:lnTo>
                <a:lnTo>
                  <a:pt x="10771" y="9281"/>
                </a:lnTo>
                <a:lnTo>
                  <a:pt x="10551" y="9549"/>
                </a:lnTo>
                <a:lnTo>
                  <a:pt x="10307" y="9818"/>
                </a:lnTo>
                <a:lnTo>
                  <a:pt x="10063" y="10087"/>
                </a:lnTo>
                <a:lnTo>
                  <a:pt x="9818" y="10331"/>
                </a:lnTo>
                <a:lnTo>
                  <a:pt x="9550" y="10551"/>
                </a:lnTo>
                <a:lnTo>
                  <a:pt x="9281" y="10771"/>
                </a:lnTo>
                <a:lnTo>
                  <a:pt x="8988" y="10966"/>
                </a:lnTo>
                <a:lnTo>
                  <a:pt x="8695" y="11161"/>
                </a:lnTo>
                <a:lnTo>
                  <a:pt x="8377" y="11332"/>
                </a:lnTo>
                <a:lnTo>
                  <a:pt x="8060" y="11503"/>
                </a:lnTo>
                <a:lnTo>
                  <a:pt x="7742" y="11650"/>
                </a:lnTo>
                <a:lnTo>
                  <a:pt x="7401" y="11772"/>
                </a:lnTo>
                <a:lnTo>
                  <a:pt x="7059" y="11894"/>
                </a:lnTo>
                <a:lnTo>
                  <a:pt x="6717" y="11992"/>
                </a:lnTo>
                <a:lnTo>
                  <a:pt x="6375" y="12065"/>
                </a:lnTo>
                <a:lnTo>
                  <a:pt x="6008" y="12138"/>
                </a:lnTo>
                <a:lnTo>
                  <a:pt x="5642" y="12187"/>
                </a:lnTo>
                <a:lnTo>
                  <a:pt x="5276" y="12212"/>
                </a:lnTo>
                <a:lnTo>
                  <a:pt x="4885" y="12236"/>
                </a:lnTo>
                <a:lnTo>
                  <a:pt x="4543" y="12212"/>
                </a:lnTo>
                <a:lnTo>
                  <a:pt x="4201" y="12187"/>
                </a:lnTo>
                <a:lnTo>
                  <a:pt x="3859" y="12163"/>
                </a:lnTo>
                <a:lnTo>
                  <a:pt x="3517" y="12089"/>
                </a:lnTo>
                <a:lnTo>
                  <a:pt x="3175" y="12016"/>
                </a:lnTo>
                <a:lnTo>
                  <a:pt x="2858" y="11943"/>
                </a:lnTo>
                <a:lnTo>
                  <a:pt x="2540" y="11845"/>
                </a:lnTo>
                <a:lnTo>
                  <a:pt x="2223" y="11723"/>
                </a:lnTo>
                <a:lnTo>
                  <a:pt x="1905" y="11601"/>
                </a:lnTo>
                <a:lnTo>
                  <a:pt x="1612" y="11454"/>
                </a:lnTo>
                <a:lnTo>
                  <a:pt x="1319" y="11308"/>
                </a:lnTo>
                <a:lnTo>
                  <a:pt x="1051" y="11137"/>
                </a:lnTo>
                <a:lnTo>
                  <a:pt x="757" y="10966"/>
                </a:lnTo>
                <a:lnTo>
                  <a:pt x="489" y="10771"/>
                </a:lnTo>
                <a:lnTo>
                  <a:pt x="0" y="10355"/>
                </a:lnTo>
                <a:lnTo>
                  <a:pt x="98" y="10697"/>
                </a:lnTo>
                <a:lnTo>
                  <a:pt x="196" y="11015"/>
                </a:lnTo>
                <a:lnTo>
                  <a:pt x="464" y="11674"/>
                </a:lnTo>
                <a:lnTo>
                  <a:pt x="757" y="12309"/>
                </a:lnTo>
                <a:lnTo>
                  <a:pt x="1124" y="12895"/>
                </a:lnTo>
                <a:lnTo>
                  <a:pt x="1515" y="13457"/>
                </a:lnTo>
                <a:lnTo>
                  <a:pt x="1979" y="13970"/>
                </a:lnTo>
                <a:lnTo>
                  <a:pt x="2443" y="14458"/>
                </a:lnTo>
                <a:lnTo>
                  <a:pt x="2980" y="14898"/>
                </a:lnTo>
                <a:lnTo>
                  <a:pt x="3542" y="15313"/>
                </a:lnTo>
                <a:lnTo>
                  <a:pt x="4128" y="15680"/>
                </a:lnTo>
                <a:lnTo>
                  <a:pt x="4738" y="15973"/>
                </a:lnTo>
                <a:lnTo>
                  <a:pt x="5398" y="16241"/>
                </a:lnTo>
                <a:lnTo>
                  <a:pt x="5740" y="16339"/>
                </a:lnTo>
                <a:lnTo>
                  <a:pt x="6082" y="16437"/>
                </a:lnTo>
                <a:lnTo>
                  <a:pt x="6424" y="16534"/>
                </a:lnTo>
                <a:lnTo>
                  <a:pt x="6766" y="16608"/>
                </a:lnTo>
                <a:lnTo>
                  <a:pt x="7132" y="16657"/>
                </a:lnTo>
                <a:lnTo>
                  <a:pt x="7474" y="16681"/>
                </a:lnTo>
                <a:lnTo>
                  <a:pt x="7840" y="16705"/>
                </a:lnTo>
                <a:lnTo>
                  <a:pt x="8231" y="16730"/>
                </a:lnTo>
                <a:lnTo>
                  <a:pt x="8646" y="16705"/>
                </a:lnTo>
                <a:lnTo>
                  <a:pt x="9086" y="16681"/>
                </a:lnTo>
                <a:lnTo>
                  <a:pt x="9501" y="16632"/>
                </a:lnTo>
                <a:lnTo>
                  <a:pt x="9941" y="16559"/>
                </a:lnTo>
                <a:lnTo>
                  <a:pt x="10331" y="16461"/>
                </a:lnTo>
                <a:lnTo>
                  <a:pt x="10747" y="16339"/>
                </a:lnTo>
                <a:lnTo>
                  <a:pt x="11137" y="16217"/>
                </a:lnTo>
                <a:lnTo>
                  <a:pt x="11528" y="16046"/>
                </a:lnTo>
                <a:lnTo>
                  <a:pt x="11894" y="15875"/>
                </a:lnTo>
                <a:lnTo>
                  <a:pt x="12261" y="15704"/>
                </a:lnTo>
                <a:lnTo>
                  <a:pt x="12627" y="15484"/>
                </a:lnTo>
                <a:lnTo>
                  <a:pt x="12969" y="15264"/>
                </a:lnTo>
                <a:lnTo>
                  <a:pt x="13311" y="15045"/>
                </a:lnTo>
                <a:lnTo>
                  <a:pt x="13628" y="14776"/>
                </a:lnTo>
                <a:lnTo>
                  <a:pt x="13922" y="14507"/>
                </a:lnTo>
                <a:lnTo>
                  <a:pt x="14215" y="14239"/>
                </a:lnTo>
                <a:lnTo>
                  <a:pt x="14508" y="13946"/>
                </a:lnTo>
                <a:lnTo>
                  <a:pt x="14776" y="13628"/>
                </a:lnTo>
                <a:lnTo>
                  <a:pt x="15021" y="13311"/>
                </a:lnTo>
                <a:lnTo>
                  <a:pt x="15265" y="12969"/>
                </a:lnTo>
                <a:lnTo>
                  <a:pt x="15485" y="12627"/>
                </a:lnTo>
                <a:lnTo>
                  <a:pt x="15680" y="12285"/>
                </a:lnTo>
                <a:lnTo>
                  <a:pt x="15875" y="11918"/>
                </a:lnTo>
                <a:lnTo>
                  <a:pt x="16046" y="11528"/>
                </a:lnTo>
                <a:lnTo>
                  <a:pt x="16193" y="11161"/>
                </a:lnTo>
                <a:lnTo>
                  <a:pt x="16339" y="10746"/>
                </a:lnTo>
                <a:lnTo>
                  <a:pt x="16437" y="10355"/>
                </a:lnTo>
                <a:lnTo>
                  <a:pt x="16535" y="9940"/>
                </a:lnTo>
                <a:lnTo>
                  <a:pt x="16608" y="9525"/>
                </a:lnTo>
                <a:lnTo>
                  <a:pt x="16657" y="9085"/>
                </a:lnTo>
                <a:lnTo>
                  <a:pt x="16706" y="8670"/>
                </a:lnTo>
                <a:lnTo>
                  <a:pt x="16706" y="8231"/>
                </a:lnTo>
                <a:lnTo>
                  <a:pt x="16706" y="7864"/>
                </a:lnTo>
                <a:lnTo>
                  <a:pt x="16681" y="7498"/>
                </a:lnTo>
                <a:lnTo>
                  <a:pt x="16632" y="7132"/>
                </a:lnTo>
                <a:lnTo>
                  <a:pt x="16584" y="6790"/>
                </a:lnTo>
                <a:lnTo>
                  <a:pt x="16510" y="6423"/>
                </a:lnTo>
                <a:lnTo>
                  <a:pt x="16437" y="6081"/>
                </a:lnTo>
                <a:lnTo>
                  <a:pt x="16339" y="5739"/>
                </a:lnTo>
                <a:lnTo>
                  <a:pt x="16242" y="5398"/>
                </a:lnTo>
                <a:lnTo>
                  <a:pt x="15973" y="4763"/>
                </a:lnTo>
                <a:lnTo>
                  <a:pt x="15656" y="4128"/>
                </a:lnTo>
                <a:lnTo>
                  <a:pt x="15314" y="3541"/>
                </a:lnTo>
                <a:lnTo>
                  <a:pt x="14898" y="2980"/>
                </a:lnTo>
                <a:lnTo>
                  <a:pt x="14459" y="2467"/>
                </a:lnTo>
                <a:lnTo>
                  <a:pt x="13970" y="1978"/>
                </a:lnTo>
                <a:lnTo>
                  <a:pt x="13433" y="1539"/>
                </a:lnTo>
                <a:lnTo>
                  <a:pt x="12871" y="1123"/>
                </a:lnTo>
                <a:lnTo>
                  <a:pt x="12285" y="782"/>
                </a:lnTo>
                <a:lnTo>
                  <a:pt x="11675" y="464"/>
                </a:lnTo>
                <a:lnTo>
                  <a:pt x="11015" y="220"/>
                </a:lnTo>
                <a:lnTo>
                  <a:pt x="10673" y="98"/>
                </a:lnTo>
                <a:lnTo>
                  <a:pt x="1033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888;p19">
            <a:extLst>
              <a:ext uri="{FF2B5EF4-FFF2-40B4-BE49-F238E27FC236}">
                <a16:creationId xmlns:a16="http://schemas.microsoft.com/office/drawing/2014/main" id="{42B53A15-595F-C442-8A0C-8487D77C0F21}"/>
              </a:ext>
            </a:extLst>
          </p:cNvPr>
          <p:cNvSpPr/>
          <p:nvPr/>
        </p:nvSpPr>
        <p:spPr>
          <a:xfrm rot="2306608">
            <a:off x="1521289" y="3536760"/>
            <a:ext cx="511615" cy="48850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D4E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888;p19">
            <a:extLst>
              <a:ext uri="{FF2B5EF4-FFF2-40B4-BE49-F238E27FC236}">
                <a16:creationId xmlns:a16="http://schemas.microsoft.com/office/drawing/2014/main" id="{98669F62-DC9B-6D4E-9B91-3005C89608D9}"/>
              </a:ext>
            </a:extLst>
          </p:cNvPr>
          <p:cNvSpPr/>
          <p:nvPr/>
        </p:nvSpPr>
        <p:spPr>
          <a:xfrm rot="2466991">
            <a:off x="4827472" y="4511356"/>
            <a:ext cx="376301" cy="3593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891;p19">
            <a:extLst>
              <a:ext uri="{FF2B5EF4-FFF2-40B4-BE49-F238E27FC236}">
                <a16:creationId xmlns:a16="http://schemas.microsoft.com/office/drawing/2014/main" id="{F9065EBC-2C3C-754D-B7A1-4ECC014FB211}"/>
              </a:ext>
            </a:extLst>
          </p:cNvPr>
          <p:cNvSpPr/>
          <p:nvPr/>
        </p:nvSpPr>
        <p:spPr>
          <a:xfrm rot="19990803">
            <a:off x="6899084" y="4187745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891;p19">
            <a:extLst>
              <a:ext uri="{FF2B5EF4-FFF2-40B4-BE49-F238E27FC236}">
                <a16:creationId xmlns:a16="http://schemas.microsoft.com/office/drawing/2014/main" id="{FE5F060E-6800-8C47-8C81-F1C52D5C5058}"/>
              </a:ext>
            </a:extLst>
          </p:cNvPr>
          <p:cNvSpPr/>
          <p:nvPr/>
        </p:nvSpPr>
        <p:spPr>
          <a:xfrm rot="19990803">
            <a:off x="504316" y="3929128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891;p19">
            <a:extLst>
              <a:ext uri="{FF2B5EF4-FFF2-40B4-BE49-F238E27FC236}">
                <a16:creationId xmlns:a16="http://schemas.microsoft.com/office/drawing/2014/main" id="{250AC958-18AE-B14E-8F83-76AD437F386C}"/>
              </a:ext>
            </a:extLst>
          </p:cNvPr>
          <p:cNvSpPr/>
          <p:nvPr/>
        </p:nvSpPr>
        <p:spPr>
          <a:xfrm rot="19990803">
            <a:off x="6575222" y="3268813"/>
            <a:ext cx="182676" cy="17442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891;p19">
            <a:extLst>
              <a:ext uri="{FF2B5EF4-FFF2-40B4-BE49-F238E27FC236}">
                <a16:creationId xmlns:a16="http://schemas.microsoft.com/office/drawing/2014/main" id="{B38F2433-31BF-FF4C-990B-3A1EFB94C834}"/>
              </a:ext>
            </a:extLst>
          </p:cNvPr>
          <p:cNvSpPr/>
          <p:nvPr/>
        </p:nvSpPr>
        <p:spPr>
          <a:xfrm rot="19990803">
            <a:off x="6636308" y="1834666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891;p19">
            <a:extLst>
              <a:ext uri="{FF2B5EF4-FFF2-40B4-BE49-F238E27FC236}">
                <a16:creationId xmlns:a16="http://schemas.microsoft.com/office/drawing/2014/main" id="{988A678D-0289-2E44-802B-EB0B1F31FC36}"/>
              </a:ext>
            </a:extLst>
          </p:cNvPr>
          <p:cNvSpPr/>
          <p:nvPr/>
        </p:nvSpPr>
        <p:spPr>
          <a:xfrm rot="19990803">
            <a:off x="7102218" y="1029121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891;p19">
            <a:extLst>
              <a:ext uri="{FF2B5EF4-FFF2-40B4-BE49-F238E27FC236}">
                <a16:creationId xmlns:a16="http://schemas.microsoft.com/office/drawing/2014/main" id="{CE17278B-A399-A54C-9DBC-C9AA8FC02800}"/>
              </a:ext>
            </a:extLst>
          </p:cNvPr>
          <p:cNvSpPr/>
          <p:nvPr/>
        </p:nvSpPr>
        <p:spPr>
          <a:xfrm rot="19990803">
            <a:off x="5643344" y="864976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891;p19">
            <a:extLst>
              <a:ext uri="{FF2B5EF4-FFF2-40B4-BE49-F238E27FC236}">
                <a16:creationId xmlns:a16="http://schemas.microsoft.com/office/drawing/2014/main" id="{5B6DEDCA-6685-7E45-8005-0CA5653674B7}"/>
              </a:ext>
            </a:extLst>
          </p:cNvPr>
          <p:cNvSpPr/>
          <p:nvPr/>
        </p:nvSpPr>
        <p:spPr>
          <a:xfrm rot="19990803">
            <a:off x="5729413" y="3071225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891;p19">
            <a:extLst>
              <a:ext uri="{FF2B5EF4-FFF2-40B4-BE49-F238E27FC236}">
                <a16:creationId xmlns:a16="http://schemas.microsoft.com/office/drawing/2014/main" id="{370D5773-9DCE-A040-98AA-BCA8C4D08795}"/>
              </a:ext>
            </a:extLst>
          </p:cNvPr>
          <p:cNvSpPr/>
          <p:nvPr/>
        </p:nvSpPr>
        <p:spPr>
          <a:xfrm rot="19990803">
            <a:off x="409747" y="334947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891;p19">
            <a:extLst>
              <a:ext uri="{FF2B5EF4-FFF2-40B4-BE49-F238E27FC236}">
                <a16:creationId xmlns:a16="http://schemas.microsoft.com/office/drawing/2014/main" id="{07625D0D-A0F1-3D40-80A6-66FDE492954C}"/>
              </a:ext>
            </a:extLst>
          </p:cNvPr>
          <p:cNvSpPr/>
          <p:nvPr/>
        </p:nvSpPr>
        <p:spPr>
          <a:xfrm rot="19990803">
            <a:off x="1179826" y="594018"/>
            <a:ext cx="130089" cy="12421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57DB308-04C2-3E4F-8B94-B4BAEAAAE8D6}"/>
              </a:ext>
            </a:extLst>
          </p:cNvPr>
          <p:cNvSpPr/>
          <p:nvPr/>
        </p:nvSpPr>
        <p:spPr>
          <a:xfrm>
            <a:off x="1714707" y="1139320"/>
            <a:ext cx="84841" cy="2472843"/>
          </a:xfrm>
          <a:custGeom>
            <a:avLst/>
            <a:gdLst>
              <a:gd name="connsiteX0" fmla="*/ 0 w 84841"/>
              <a:gd name="connsiteY0" fmla="*/ 2403835 h 2432116"/>
              <a:gd name="connsiteX1" fmla="*/ 65988 w 84841"/>
              <a:gd name="connsiteY1" fmla="*/ 0 h 2432116"/>
              <a:gd name="connsiteX2" fmla="*/ 84841 w 84841"/>
              <a:gd name="connsiteY2" fmla="*/ 2432116 h 2432116"/>
              <a:gd name="connsiteX3" fmla="*/ 0 w 84841"/>
              <a:gd name="connsiteY3" fmla="*/ 2403835 h 2432116"/>
              <a:gd name="connsiteX0" fmla="*/ 0 w 84841"/>
              <a:gd name="connsiteY0" fmla="*/ 2448285 h 2448285"/>
              <a:gd name="connsiteX1" fmla="*/ 65988 w 84841"/>
              <a:gd name="connsiteY1" fmla="*/ 0 h 2448285"/>
              <a:gd name="connsiteX2" fmla="*/ 84841 w 84841"/>
              <a:gd name="connsiteY2" fmla="*/ 2432116 h 2448285"/>
              <a:gd name="connsiteX3" fmla="*/ 0 w 84841"/>
              <a:gd name="connsiteY3" fmla="*/ 2448285 h 2448285"/>
              <a:gd name="connsiteX0" fmla="*/ 0 w 84841"/>
              <a:gd name="connsiteY0" fmla="*/ 2448285 h 2472843"/>
              <a:gd name="connsiteX1" fmla="*/ 65988 w 84841"/>
              <a:gd name="connsiteY1" fmla="*/ 0 h 2472843"/>
              <a:gd name="connsiteX2" fmla="*/ 84841 w 84841"/>
              <a:gd name="connsiteY2" fmla="*/ 2432116 h 2472843"/>
              <a:gd name="connsiteX3" fmla="*/ 0 w 84841"/>
              <a:gd name="connsiteY3" fmla="*/ 2448285 h 247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841" h="2472843">
                <a:moveTo>
                  <a:pt x="0" y="2448285"/>
                </a:moveTo>
                <a:lnTo>
                  <a:pt x="65988" y="0"/>
                </a:lnTo>
                <a:lnTo>
                  <a:pt x="84841" y="2432116"/>
                </a:lnTo>
                <a:cubicBezTo>
                  <a:pt x="56561" y="2437506"/>
                  <a:pt x="82255" y="2509570"/>
                  <a:pt x="0" y="2448285"/>
                </a:cubicBezTo>
                <a:close/>
              </a:path>
            </a:pathLst>
          </a:custGeom>
          <a:solidFill>
            <a:srgbClr val="D4E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30EC5531-35DA-B945-867B-54BFBAE4E905}"/>
              </a:ext>
            </a:extLst>
          </p:cNvPr>
          <p:cNvSpPr/>
          <p:nvPr/>
        </p:nvSpPr>
        <p:spPr>
          <a:xfrm>
            <a:off x="1857636" y="1451727"/>
            <a:ext cx="58419" cy="2144846"/>
          </a:xfrm>
          <a:custGeom>
            <a:avLst/>
            <a:gdLst>
              <a:gd name="connsiteX0" fmla="*/ 0 w 84841"/>
              <a:gd name="connsiteY0" fmla="*/ 2403835 h 2432116"/>
              <a:gd name="connsiteX1" fmla="*/ 65988 w 84841"/>
              <a:gd name="connsiteY1" fmla="*/ 0 h 2432116"/>
              <a:gd name="connsiteX2" fmla="*/ 84841 w 84841"/>
              <a:gd name="connsiteY2" fmla="*/ 2432116 h 2432116"/>
              <a:gd name="connsiteX3" fmla="*/ 0 w 84841"/>
              <a:gd name="connsiteY3" fmla="*/ 2403835 h 2432116"/>
              <a:gd name="connsiteX0" fmla="*/ 0 w 108408"/>
              <a:gd name="connsiteY0" fmla="*/ 2462151 h 2462151"/>
              <a:gd name="connsiteX1" fmla="*/ 89555 w 108408"/>
              <a:gd name="connsiteY1" fmla="*/ 0 h 2462151"/>
              <a:gd name="connsiteX2" fmla="*/ 108408 w 108408"/>
              <a:gd name="connsiteY2" fmla="*/ 2432116 h 2462151"/>
              <a:gd name="connsiteX3" fmla="*/ 0 w 108408"/>
              <a:gd name="connsiteY3" fmla="*/ 2462151 h 246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408" h="2462151">
                <a:moveTo>
                  <a:pt x="0" y="2462151"/>
                </a:moveTo>
                <a:lnTo>
                  <a:pt x="89555" y="0"/>
                </a:lnTo>
                <a:lnTo>
                  <a:pt x="108408" y="2432116"/>
                </a:lnTo>
                <a:lnTo>
                  <a:pt x="0" y="2462151"/>
                </a:lnTo>
                <a:close/>
              </a:path>
            </a:pathLst>
          </a:custGeom>
          <a:solidFill>
            <a:srgbClr val="D4E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78FEA054-968B-CA49-833F-FE7EB5B6FFB8}"/>
              </a:ext>
            </a:extLst>
          </p:cNvPr>
          <p:cNvSpPr/>
          <p:nvPr/>
        </p:nvSpPr>
        <p:spPr>
          <a:xfrm>
            <a:off x="1626308" y="1591000"/>
            <a:ext cx="36194" cy="1980436"/>
          </a:xfrm>
          <a:custGeom>
            <a:avLst/>
            <a:gdLst>
              <a:gd name="connsiteX0" fmla="*/ 0 w 84841"/>
              <a:gd name="connsiteY0" fmla="*/ 2403835 h 2432116"/>
              <a:gd name="connsiteX1" fmla="*/ 65988 w 84841"/>
              <a:gd name="connsiteY1" fmla="*/ 0 h 2432116"/>
              <a:gd name="connsiteX2" fmla="*/ 84841 w 84841"/>
              <a:gd name="connsiteY2" fmla="*/ 2432116 h 2432116"/>
              <a:gd name="connsiteX3" fmla="*/ 0 w 84841"/>
              <a:gd name="connsiteY3" fmla="*/ 2403835 h 2432116"/>
              <a:gd name="connsiteX0" fmla="*/ 0 w 67165"/>
              <a:gd name="connsiteY0" fmla="*/ 2357045 h 2432116"/>
              <a:gd name="connsiteX1" fmla="*/ 48312 w 67165"/>
              <a:gd name="connsiteY1" fmla="*/ 0 h 2432116"/>
              <a:gd name="connsiteX2" fmla="*/ 67165 w 67165"/>
              <a:gd name="connsiteY2" fmla="*/ 2432116 h 2432116"/>
              <a:gd name="connsiteX3" fmla="*/ 0 w 67165"/>
              <a:gd name="connsiteY3" fmla="*/ 2357045 h 2432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165" h="2432116">
                <a:moveTo>
                  <a:pt x="0" y="2357045"/>
                </a:moveTo>
                <a:lnTo>
                  <a:pt x="48312" y="0"/>
                </a:lnTo>
                <a:lnTo>
                  <a:pt x="67165" y="2432116"/>
                </a:lnTo>
                <a:lnTo>
                  <a:pt x="0" y="2357045"/>
                </a:lnTo>
                <a:close/>
              </a:path>
            </a:pathLst>
          </a:custGeom>
          <a:solidFill>
            <a:srgbClr val="D4E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15897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88</Words>
  <Application>Microsoft Macintosh PowerPoint</Application>
  <PresentationFormat>On-screen Show (16:9)</PresentationFormat>
  <Paragraphs>22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Comic Sans MS</vt:lpstr>
      <vt:lpstr>Dosis ExtraLight</vt:lpstr>
      <vt:lpstr>Titillium Web Light</vt:lpstr>
      <vt:lpstr>Mowbray template</vt:lpstr>
      <vt:lpstr>Mobbing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Kindness Consideration &amp; Respect</vt:lpstr>
      <vt:lpstr>Intention Location Details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Llewellyn Falco</cp:lastModifiedBy>
  <cp:revision>63</cp:revision>
  <dcterms:modified xsi:type="dcterms:W3CDTF">2020-07-14T05:39:28Z</dcterms:modified>
</cp:coreProperties>
</file>